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7" r:id="rId2"/>
    <p:sldId id="259" r:id="rId3"/>
    <p:sldId id="260" r:id="rId4"/>
    <p:sldId id="261" r:id="rId5"/>
    <p:sldId id="262" r:id="rId6"/>
    <p:sldId id="263" r:id="rId7"/>
    <p:sldId id="264" r:id="rId8"/>
    <p:sldId id="265" r:id="rId9"/>
    <p:sldId id="266" r:id="rId10"/>
    <p:sldId id="267" r:id="rId11"/>
    <p:sldId id="268" r:id="rId12"/>
    <p:sldId id="269" r:id="rId13"/>
    <p:sldId id="270" r:id="rId14"/>
    <p:sldId id="277" r:id="rId15"/>
    <p:sldId id="279" r:id="rId16"/>
    <p:sldId id="271" r:id="rId17"/>
    <p:sldId id="273" r:id="rId18"/>
    <p:sldId id="274" r:id="rId19"/>
    <p:sldId id="275" r:id="rId20"/>
    <p:sldId id="27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E7D2"/>
    <a:srgbClr val="F5ED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B3C8BD-DD1D-457A-9B02-7028A0474164}" v="229" dt="2026-09-30T23:49:44.346"/>
  </p1510:revLst>
</p1510:revInfo>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2747" autoAdjust="0"/>
  </p:normalViewPr>
  <p:slideViewPr>
    <p:cSldViewPr snapToGrid="0">
      <p:cViewPr varScale="1">
        <p:scale>
          <a:sx n="77" d="100"/>
          <a:sy n="77" d="100"/>
        </p:scale>
        <p:origin x="1008" y="6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2856"/>
    </p:cViewPr>
  </p:sorterViewPr>
  <p:notesViewPr>
    <p:cSldViewPr snapToGrid="0" showGuides="1">
      <p:cViewPr>
        <p:scale>
          <a:sx n="200" d="100"/>
          <a:sy n="200" d="100"/>
        </p:scale>
        <p:origin x="342" y="-18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as Barat" userId="90474e2bd21cf624" providerId="LiveId" clId="{D165D496-8414-4475-ADC1-8776236E7CDF}"/>
    <pc:docChg chg="undo custSel addSld delSld modSld modMainMaster modNotesMaster modHandout">
      <pc:chgData name="Thomas Barat" userId="90474e2bd21cf624" providerId="LiveId" clId="{D165D496-8414-4475-ADC1-8776236E7CDF}" dt="2026-09-30T23:49:51.941" v="3336" actId="20577"/>
      <pc:docMkLst>
        <pc:docMk/>
      </pc:docMkLst>
      <pc:sldChg chg="addSp delSp modSp mod modNotes modNotesTx">
        <pc:chgData name="Thomas Barat" userId="90474e2bd21cf624" providerId="LiveId" clId="{D165D496-8414-4475-ADC1-8776236E7CDF}" dt="2026-09-30T15:57:51.459" v="2543" actId="6549"/>
        <pc:sldMkLst>
          <pc:docMk/>
          <pc:sldMk cId="2834735381" sldId="257"/>
        </pc:sldMkLst>
        <pc:spChg chg="add mod">
          <ac:chgData name="Thomas Barat" userId="90474e2bd21cf624" providerId="LiveId" clId="{D165D496-8414-4475-ADC1-8776236E7CDF}" dt="2026-09-30T15:15:27.903" v="2443" actId="255"/>
          <ac:spMkLst>
            <pc:docMk/>
            <pc:sldMk cId="2834735381" sldId="257"/>
            <ac:spMk id="5" creationId="{0D76C0DD-B3EC-18E9-A5A0-924A17A06304}"/>
          </ac:spMkLst>
        </pc:spChg>
        <pc:spChg chg="mod">
          <ac:chgData name="Thomas Barat" userId="90474e2bd21cf624" providerId="LiveId" clId="{D165D496-8414-4475-ADC1-8776236E7CDF}" dt="2026-09-30T15:31:38.740" v="2483" actId="20577"/>
          <ac:spMkLst>
            <pc:docMk/>
            <pc:sldMk cId="2834735381" sldId="257"/>
            <ac:spMk id="6" creationId="{2DCABAA8-7511-5C6F-3248-B12C91B4F9E8}"/>
          </ac:spMkLst>
        </pc:spChg>
        <pc:spChg chg="mod">
          <ac:chgData name="Thomas Barat" userId="90474e2bd21cf624" providerId="LiveId" clId="{D165D496-8414-4475-ADC1-8776236E7CDF}" dt="2026-09-26T13:58:13.922" v="312" actId="207"/>
          <ac:spMkLst>
            <pc:docMk/>
            <pc:sldMk cId="2834735381" sldId="257"/>
            <ac:spMk id="12" creationId="{DD6FE1E1-9006-7D3F-A371-0570ECF88FBD}"/>
          </ac:spMkLst>
        </pc:spChg>
        <pc:picChg chg="mod">
          <ac:chgData name="Thomas Barat" userId="90474e2bd21cf624" providerId="LiveId" clId="{D165D496-8414-4475-ADC1-8776236E7CDF}" dt="2026-09-30T15:15:39.762" v="2444" actId="14100"/>
          <ac:picMkLst>
            <pc:docMk/>
            <pc:sldMk cId="2834735381" sldId="257"/>
            <ac:picMk id="17" creationId="{4564635F-3EC0-DBD3-BB05-F670E56A506B}"/>
          </ac:picMkLst>
        </pc:picChg>
      </pc:sldChg>
      <pc:sldChg chg="addSp delSp modSp add mod modTransition modNotes modNotesTx">
        <pc:chgData name="Thomas Barat" userId="90474e2bd21cf624" providerId="LiveId" clId="{D165D496-8414-4475-ADC1-8776236E7CDF}" dt="2026-09-30T16:08:37.034" v="2563"/>
        <pc:sldMkLst>
          <pc:docMk/>
          <pc:sldMk cId="1825650303" sldId="259"/>
        </pc:sldMkLst>
        <pc:spChg chg="add mod">
          <ac:chgData name="Thomas Barat" userId="90474e2bd21cf624" providerId="LiveId" clId="{D165D496-8414-4475-ADC1-8776236E7CDF}" dt="2026-09-26T13:58:41.080" v="315" actId="207"/>
          <ac:spMkLst>
            <pc:docMk/>
            <pc:sldMk cId="1825650303" sldId="259"/>
            <ac:spMk id="2" creationId="{DACC36B2-F6AA-51A3-C4DF-E8213FBFA536}"/>
          </ac:spMkLst>
        </pc:spChg>
        <pc:spChg chg="del mod">
          <ac:chgData name="Thomas Barat" userId="90474e2bd21cf624" providerId="LiveId" clId="{D165D496-8414-4475-ADC1-8776236E7CDF}" dt="2026-09-30T15:32:10.968" v="2487" actId="478"/>
          <ac:spMkLst>
            <pc:docMk/>
            <pc:sldMk cId="1825650303" sldId="259"/>
            <ac:spMk id="3" creationId="{9DD09A99-1C60-0286-1496-C9552522A3A5}"/>
          </ac:spMkLst>
        </pc:spChg>
        <pc:spChg chg="add mod">
          <ac:chgData name="Thomas Barat" userId="90474e2bd21cf624" providerId="LiveId" clId="{D165D496-8414-4475-ADC1-8776236E7CDF}" dt="2026-09-30T15:32:00.307" v="2485"/>
          <ac:spMkLst>
            <pc:docMk/>
            <pc:sldMk cId="1825650303" sldId="259"/>
            <ac:spMk id="5" creationId="{E5204329-ED55-5CB4-61A9-ACF23D5BCCB4}"/>
          </ac:spMkLst>
        </pc:spChg>
        <pc:spChg chg="mod">
          <ac:chgData name="Thomas Barat" userId="90474e2bd21cf624" providerId="LiveId" clId="{D165D496-8414-4475-ADC1-8776236E7CDF}" dt="2026-09-26T13:58:29.823" v="314" actId="207"/>
          <ac:spMkLst>
            <pc:docMk/>
            <pc:sldMk cId="1825650303" sldId="259"/>
            <ac:spMk id="12" creationId="{5267DDEE-B80B-2D1A-B6B9-66F1E3479E53}"/>
          </ac:spMkLst>
        </pc:spChg>
        <pc:picChg chg="mod">
          <ac:chgData name="Thomas Barat" userId="90474e2bd21cf624" providerId="LiveId" clId="{D165D496-8414-4475-ADC1-8776236E7CDF}" dt="2026-09-26T13:43:38.223" v="215" actId="1076"/>
          <ac:picMkLst>
            <pc:docMk/>
            <pc:sldMk cId="1825650303" sldId="259"/>
            <ac:picMk id="17" creationId="{840B6A48-B3A8-A7F2-485C-7C8004E6BF09}"/>
          </ac:picMkLst>
        </pc:picChg>
      </pc:sldChg>
      <pc:sldChg chg="addSp delSp modSp add mod modTransition modNotes">
        <pc:chgData name="Thomas Barat" userId="90474e2bd21cf624" providerId="LiveId" clId="{D165D496-8414-4475-ADC1-8776236E7CDF}" dt="2026-09-30T16:12:31.705" v="2566"/>
        <pc:sldMkLst>
          <pc:docMk/>
          <pc:sldMk cId="2266959241" sldId="260"/>
        </pc:sldMkLst>
        <pc:spChg chg="mod">
          <ac:chgData name="Thomas Barat" userId="90474e2bd21cf624" providerId="LiveId" clId="{D165D496-8414-4475-ADC1-8776236E7CDF}" dt="2026-09-30T15:37:23.011" v="2526" actId="20577"/>
          <ac:spMkLst>
            <pc:docMk/>
            <pc:sldMk cId="2266959241" sldId="260"/>
            <ac:spMk id="2" creationId="{154396EB-B873-8DE2-9B33-E04E7E7A0038}"/>
          </ac:spMkLst>
        </pc:spChg>
        <pc:spChg chg="del mod">
          <ac:chgData name="Thomas Barat" userId="90474e2bd21cf624" providerId="LiveId" clId="{D165D496-8414-4475-ADC1-8776236E7CDF}" dt="2026-09-30T15:34:17.859" v="2505" actId="478"/>
          <ac:spMkLst>
            <pc:docMk/>
            <pc:sldMk cId="2266959241" sldId="260"/>
            <ac:spMk id="3" creationId="{F475B5EC-F6D3-6C45-CF58-FF3B9A57C7D3}"/>
          </ac:spMkLst>
        </pc:spChg>
        <pc:spChg chg="add mod">
          <ac:chgData name="Thomas Barat" userId="90474e2bd21cf624" providerId="LiveId" clId="{D165D496-8414-4475-ADC1-8776236E7CDF}" dt="2026-09-30T15:32:23.908" v="2488"/>
          <ac:spMkLst>
            <pc:docMk/>
            <pc:sldMk cId="2266959241" sldId="260"/>
            <ac:spMk id="5" creationId="{E16037BF-D40E-3067-B00A-947332A4EC34}"/>
          </ac:spMkLst>
        </pc:spChg>
        <pc:spChg chg="mod">
          <ac:chgData name="Thomas Barat" userId="90474e2bd21cf624" providerId="LiveId" clId="{D165D496-8414-4475-ADC1-8776236E7CDF}" dt="2026-09-26T13:55:51.458" v="295" actId="207"/>
          <ac:spMkLst>
            <pc:docMk/>
            <pc:sldMk cId="2266959241" sldId="260"/>
            <ac:spMk id="12" creationId="{2197E1A9-1078-1B41-A4C1-48FBFFC17D74}"/>
          </ac:spMkLst>
        </pc:spChg>
      </pc:sldChg>
      <pc:sldChg chg="addSp delSp modSp add mod modTransition modNotes modNotesTx">
        <pc:chgData name="Thomas Barat" userId="90474e2bd21cf624" providerId="LiveId" clId="{D165D496-8414-4475-ADC1-8776236E7CDF}" dt="2026-09-30T16:20:29.143" v="2572" actId="20577"/>
        <pc:sldMkLst>
          <pc:docMk/>
          <pc:sldMk cId="2217561755" sldId="261"/>
        </pc:sldMkLst>
        <pc:spChg chg="mod">
          <ac:chgData name="Thomas Barat" userId="90474e2bd21cf624" providerId="LiveId" clId="{D165D496-8414-4475-ADC1-8776236E7CDF}" dt="2026-09-30T15:37:36.314" v="2527" actId="20577"/>
          <ac:spMkLst>
            <pc:docMk/>
            <pc:sldMk cId="2217561755" sldId="261"/>
            <ac:spMk id="2" creationId="{251901A8-FAD9-AC87-56EA-C1EE23CFAD3A}"/>
          </ac:spMkLst>
        </pc:spChg>
        <pc:spChg chg="del mod">
          <ac:chgData name="Thomas Barat" userId="90474e2bd21cf624" providerId="LiveId" clId="{D165D496-8414-4475-ADC1-8776236E7CDF}" dt="2026-09-30T15:37:44.250" v="2529" actId="478"/>
          <ac:spMkLst>
            <pc:docMk/>
            <pc:sldMk cId="2217561755" sldId="261"/>
            <ac:spMk id="3" creationId="{1ED3FE3B-3CD3-0F67-0D19-2147DB78EB60}"/>
          </ac:spMkLst>
        </pc:spChg>
        <pc:spChg chg="add mod">
          <ac:chgData name="Thomas Barat" userId="90474e2bd21cf624" providerId="LiveId" clId="{D165D496-8414-4475-ADC1-8776236E7CDF}" dt="2026-09-30T15:32:30.424" v="2489"/>
          <ac:spMkLst>
            <pc:docMk/>
            <pc:sldMk cId="2217561755" sldId="261"/>
            <ac:spMk id="5" creationId="{AF89E14C-71BE-868F-E448-B50D4529D48C}"/>
          </ac:spMkLst>
        </pc:spChg>
      </pc:sldChg>
      <pc:sldChg chg="addSp delSp modSp add mod modTransition modNotes modNotesTx">
        <pc:chgData name="Thomas Barat" userId="90474e2bd21cf624" providerId="LiveId" clId="{D165D496-8414-4475-ADC1-8776236E7CDF}" dt="2026-09-30T16:24:21.142" v="2574"/>
        <pc:sldMkLst>
          <pc:docMk/>
          <pc:sldMk cId="3891765764" sldId="262"/>
        </pc:sldMkLst>
        <pc:spChg chg="add mod">
          <ac:chgData name="Thomas Barat" userId="90474e2bd21cf624" providerId="LiveId" clId="{D165D496-8414-4475-ADC1-8776236E7CDF}" dt="2026-09-26T14:09:21.589" v="462" actId="113"/>
          <ac:spMkLst>
            <pc:docMk/>
            <pc:sldMk cId="3891765764" sldId="262"/>
            <ac:spMk id="3" creationId="{B52AFC9A-1663-DD2E-6F4A-3A917C58CC0A}"/>
          </ac:spMkLst>
        </pc:spChg>
        <pc:spChg chg="del">
          <ac:chgData name="Thomas Barat" userId="90474e2bd21cf624" providerId="LiveId" clId="{D165D496-8414-4475-ADC1-8776236E7CDF}" dt="2026-09-30T15:35:02.251" v="2506" actId="478"/>
          <ac:spMkLst>
            <pc:docMk/>
            <pc:sldMk cId="3891765764" sldId="262"/>
            <ac:spMk id="5" creationId="{1BBE475A-3D04-246A-2C08-B076305F98EB}"/>
          </ac:spMkLst>
        </pc:spChg>
        <pc:spChg chg="add mod">
          <ac:chgData name="Thomas Barat" userId="90474e2bd21cf624" providerId="LiveId" clId="{D165D496-8414-4475-ADC1-8776236E7CDF}" dt="2026-09-30T15:32:34.491" v="2490"/>
          <ac:spMkLst>
            <pc:docMk/>
            <pc:sldMk cId="3891765764" sldId="262"/>
            <ac:spMk id="6" creationId="{D4326C2A-6500-8396-3F3C-84DBBB964934}"/>
          </ac:spMkLst>
        </pc:spChg>
      </pc:sldChg>
      <pc:sldChg chg="addSp delSp modSp add mod modTransition modNotes modNotesTx">
        <pc:chgData name="Thomas Barat" userId="90474e2bd21cf624" providerId="LiveId" clId="{D165D496-8414-4475-ADC1-8776236E7CDF}" dt="2026-09-30T16:28:31.831" v="2577" actId="6549"/>
        <pc:sldMkLst>
          <pc:docMk/>
          <pc:sldMk cId="2821688407" sldId="263"/>
        </pc:sldMkLst>
        <pc:spChg chg="del mod">
          <ac:chgData name="Thomas Barat" userId="90474e2bd21cf624" providerId="LiveId" clId="{D165D496-8414-4475-ADC1-8776236E7CDF}" dt="2026-09-30T15:35:21.176" v="2508" actId="478"/>
          <ac:spMkLst>
            <pc:docMk/>
            <pc:sldMk cId="2821688407" sldId="263"/>
            <ac:spMk id="2" creationId="{86B6211D-31D5-83C8-8F6F-5AB3AAC87DED}"/>
          </ac:spMkLst>
        </pc:spChg>
        <pc:spChg chg="add mod">
          <ac:chgData name="Thomas Barat" userId="90474e2bd21cf624" providerId="LiveId" clId="{D165D496-8414-4475-ADC1-8776236E7CDF}" dt="2026-09-30T15:32:38.624" v="2491"/>
          <ac:spMkLst>
            <pc:docMk/>
            <pc:sldMk cId="2821688407" sldId="263"/>
            <ac:spMk id="3" creationId="{EC83952E-6C29-784E-7831-42FD93715AFE}"/>
          </ac:spMkLst>
        </pc:spChg>
        <pc:spChg chg="mod">
          <ac:chgData name="Thomas Barat" userId="90474e2bd21cf624" providerId="LiveId" clId="{D165D496-8414-4475-ADC1-8776236E7CDF}" dt="2026-09-26T14:11:29.973" v="482" actId="207"/>
          <ac:spMkLst>
            <pc:docMk/>
            <pc:sldMk cId="2821688407" sldId="263"/>
            <ac:spMk id="12" creationId="{ACC44BD6-76BF-DDF4-22E1-69320E7A7671}"/>
          </ac:spMkLst>
        </pc:spChg>
        <pc:spChg chg="mod">
          <ac:chgData name="Thomas Barat" userId="90474e2bd21cf624" providerId="LiveId" clId="{D165D496-8414-4475-ADC1-8776236E7CDF}" dt="2026-09-26T14:15:07.389" v="577" actId="1076"/>
          <ac:spMkLst>
            <pc:docMk/>
            <pc:sldMk cId="2821688407" sldId="263"/>
            <ac:spMk id="13" creationId="{F3F9F651-3DF3-0C13-9783-54AD082D0FA4}"/>
          </ac:spMkLst>
        </pc:spChg>
      </pc:sldChg>
      <pc:sldChg chg="addSp delSp modSp add mod modNotes modNotesTx">
        <pc:chgData name="Thomas Barat" userId="90474e2bd21cf624" providerId="LiveId" clId="{D165D496-8414-4475-ADC1-8776236E7CDF}" dt="2026-09-30T16:37:07.925" v="2578"/>
        <pc:sldMkLst>
          <pc:docMk/>
          <pc:sldMk cId="2715403821" sldId="264"/>
        </pc:sldMkLst>
        <pc:spChg chg="del">
          <ac:chgData name="Thomas Barat" userId="90474e2bd21cf624" providerId="LiveId" clId="{D165D496-8414-4475-ADC1-8776236E7CDF}" dt="2026-09-30T15:35:33.710" v="2509" actId="478"/>
          <ac:spMkLst>
            <pc:docMk/>
            <pc:sldMk cId="2715403821" sldId="264"/>
            <ac:spMk id="2" creationId="{4A9A6499-E1E5-F41B-EEA5-CA78D385A7D9}"/>
          </ac:spMkLst>
        </pc:spChg>
        <pc:spChg chg="add mod">
          <ac:chgData name="Thomas Barat" userId="90474e2bd21cf624" providerId="LiveId" clId="{D165D496-8414-4475-ADC1-8776236E7CDF}" dt="2026-09-30T15:32:46.396" v="2492"/>
          <ac:spMkLst>
            <pc:docMk/>
            <pc:sldMk cId="2715403821" sldId="264"/>
            <ac:spMk id="3" creationId="{02AD5522-3A3E-DFC0-57B6-18A9343B5F29}"/>
          </ac:spMkLst>
        </pc:spChg>
        <pc:spChg chg="mod">
          <ac:chgData name="Thomas Barat" userId="90474e2bd21cf624" providerId="LiveId" clId="{D165D496-8414-4475-ADC1-8776236E7CDF}" dt="2026-09-26T14:51:58.968" v="601" actId="20577"/>
          <ac:spMkLst>
            <pc:docMk/>
            <pc:sldMk cId="2715403821" sldId="264"/>
            <ac:spMk id="12" creationId="{C3564702-9A69-BAD9-4644-E6B900DB6FDF}"/>
          </ac:spMkLst>
        </pc:spChg>
        <pc:spChg chg="mod">
          <ac:chgData name="Thomas Barat" userId="90474e2bd21cf624" providerId="LiveId" clId="{D165D496-8414-4475-ADC1-8776236E7CDF}" dt="2026-09-26T14:53:06.317" v="611" actId="1076"/>
          <ac:spMkLst>
            <pc:docMk/>
            <pc:sldMk cId="2715403821" sldId="264"/>
            <ac:spMk id="13" creationId="{83103AC7-C5CE-19CB-D8FD-A41963F516CF}"/>
          </ac:spMkLst>
        </pc:spChg>
      </pc:sldChg>
      <pc:sldChg chg="addSp delSp modSp add mod modNotes modNotesTx">
        <pc:chgData name="Thomas Barat" userId="90474e2bd21cf624" providerId="LiveId" clId="{D165D496-8414-4475-ADC1-8776236E7CDF}" dt="2026-09-30T16:39:52.257" v="2579"/>
        <pc:sldMkLst>
          <pc:docMk/>
          <pc:sldMk cId="1896913271" sldId="265"/>
        </pc:sldMkLst>
        <pc:spChg chg="del">
          <ac:chgData name="Thomas Barat" userId="90474e2bd21cf624" providerId="LiveId" clId="{D165D496-8414-4475-ADC1-8776236E7CDF}" dt="2026-09-30T15:35:39.760" v="2510" actId="478"/>
          <ac:spMkLst>
            <pc:docMk/>
            <pc:sldMk cId="1896913271" sldId="265"/>
            <ac:spMk id="2" creationId="{894228F7-4BA4-9B83-FD54-DEC52627E184}"/>
          </ac:spMkLst>
        </pc:spChg>
        <pc:spChg chg="add mod">
          <ac:chgData name="Thomas Barat" userId="90474e2bd21cf624" providerId="LiveId" clId="{D165D496-8414-4475-ADC1-8776236E7CDF}" dt="2026-09-30T15:32:50.299" v="2493"/>
          <ac:spMkLst>
            <pc:docMk/>
            <pc:sldMk cId="1896913271" sldId="265"/>
            <ac:spMk id="3" creationId="{B74EFB88-A8E9-1077-D60A-9BABE6DB3A3D}"/>
          </ac:spMkLst>
        </pc:spChg>
        <pc:spChg chg="mod">
          <ac:chgData name="Thomas Barat" userId="90474e2bd21cf624" providerId="LiveId" clId="{D165D496-8414-4475-ADC1-8776236E7CDF}" dt="2026-09-26T15:12:49.595" v="735" actId="6549"/>
          <ac:spMkLst>
            <pc:docMk/>
            <pc:sldMk cId="1896913271" sldId="265"/>
            <ac:spMk id="12" creationId="{15639DDD-6A79-EAD6-14A6-B3A0C565B4CC}"/>
          </ac:spMkLst>
        </pc:spChg>
        <pc:spChg chg="mod">
          <ac:chgData name="Thomas Barat" userId="90474e2bd21cf624" providerId="LiveId" clId="{D165D496-8414-4475-ADC1-8776236E7CDF}" dt="2026-09-26T15:16:23.982" v="762" actId="1076"/>
          <ac:spMkLst>
            <pc:docMk/>
            <pc:sldMk cId="1896913271" sldId="265"/>
            <ac:spMk id="13" creationId="{87A19F12-246F-2EC5-C9CB-B48F39D865AA}"/>
          </ac:spMkLst>
        </pc:spChg>
      </pc:sldChg>
      <pc:sldChg chg="addSp delSp modSp add mod modNotes modNotesTx">
        <pc:chgData name="Thomas Barat" userId="90474e2bd21cf624" providerId="LiveId" clId="{D165D496-8414-4475-ADC1-8776236E7CDF}" dt="2026-09-30T16:47:54.436" v="2582"/>
        <pc:sldMkLst>
          <pc:docMk/>
          <pc:sldMk cId="2079971838" sldId="266"/>
        </pc:sldMkLst>
        <pc:spChg chg="del">
          <ac:chgData name="Thomas Barat" userId="90474e2bd21cf624" providerId="LiveId" clId="{D165D496-8414-4475-ADC1-8776236E7CDF}" dt="2026-09-30T15:35:46.643" v="2511" actId="478"/>
          <ac:spMkLst>
            <pc:docMk/>
            <pc:sldMk cId="2079971838" sldId="266"/>
            <ac:spMk id="2" creationId="{771ADEDE-CE9E-37A2-9479-3F601E923D3B}"/>
          </ac:spMkLst>
        </pc:spChg>
        <pc:spChg chg="add mod">
          <ac:chgData name="Thomas Barat" userId="90474e2bd21cf624" providerId="LiveId" clId="{D165D496-8414-4475-ADC1-8776236E7CDF}" dt="2026-09-30T15:32:57.068" v="2494"/>
          <ac:spMkLst>
            <pc:docMk/>
            <pc:sldMk cId="2079971838" sldId="266"/>
            <ac:spMk id="3" creationId="{2AB6F753-1EBB-4279-A52A-16C150B7B3BD}"/>
          </ac:spMkLst>
        </pc:spChg>
        <pc:spChg chg="mod">
          <ac:chgData name="Thomas Barat" userId="90474e2bd21cf624" providerId="LiveId" clId="{D165D496-8414-4475-ADC1-8776236E7CDF}" dt="2026-09-26T15:29:02.941" v="798" actId="207"/>
          <ac:spMkLst>
            <pc:docMk/>
            <pc:sldMk cId="2079971838" sldId="266"/>
            <ac:spMk id="13" creationId="{D83AF8D8-3E09-A867-649F-BFEEDE5717D0}"/>
          </ac:spMkLst>
        </pc:spChg>
      </pc:sldChg>
      <pc:sldChg chg="addSp delSp modSp add mod modNotes modNotesTx">
        <pc:chgData name="Thomas Barat" userId="90474e2bd21cf624" providerId="LiveId" clId="{D165D496-8414-4475-ADC1-8776236E7CDF}" dt="2026-09-30T16:53:21.866" v="2584" actId="20577"/>
        <pc:sldMkLst>
          <pc:docMk/>
          <pc:sldMk cId="2876993491" sldId="267"/>
        </pc:sldMkLst>
        <pc:spChg chg="del">
          <ac:chgData name="Thomas Barat" userId="90474e2bd21cf624" providerId="LiveId" clId="{D165D496-8414-4475-ADC1-8776236E7CDF}" dt="2026-09-30T15:35:53.055" v="2512" actId="478"/>
          <ac:spMkLst>
            <pc:docMk/>
            <pc:sldMk cId="2876993491" sldId="267"/>
            <ac:spMk id="2" creationId="{1E812E57-860C-E1BD-6C08-59518F88C085}"/>
          </ac:spMkLst>
        </pc:spChg>
        <pc:spChg chg="add mod">
          <ac:chgData name="Thomas Barat" userId="90474e2bd21cf624" providerId="LiveId" clId="{D165D496-8414-4475-ADC1-8776236E7CDF}" dt="2026-09-30T15:33:15.241" v="2496"/>
          <ac:spMkLst>
            <pc:docMk/>
            <pc:sldMk cId="2876993491" sldId="267"/>
            <ac:spMk id="3" creationId="{D11B986C-D976-FC47-9E62-C66E7F37B01A}"/>
          </ac:spMkLst>
        </pc:spChg>
        <pc:spChg chg="mod">
          <ac:chgData name="Thomas Barat" userId="90474e2bd21cf624" providerId="LiveId" clId="{D165D496-8414-4475-ADC1-8776236E7CDF}" dt="2026-09-26T15:40:24.821" v="831" actId="207"/>
          <ac:spMkLst>
            <pc:docMk/>
            <pc:sldMk cId="2876993491" sldId="267"/>
            <ac:spMk id="13" creationId="{820A0938-B241-802F-24F6-AA1C2B19B32D}"/>
          </ac:spMkLst>
        </pc:spChg>
      </pc:sldChg>
      <pc:sldChg chg="addSp delSp modSp add mod modNotes modNotesTx">
        <pc:chgData name="Thomas Barat" userId="90474e2bd21cf624" providerId="LiveId" clId="{D165D496-8414-4475-ADC1-8776236E7CDF}" dt="2026-09-30T16:56:48.947" v="2586"/>
        <pc:sldMkLst>
          <pc:docMk/>
          <pc:sldMk cId="694069795" sldId="268"/>
        </pc:sldMkLst>
        <pc:spChg chg="del mod">
          <ac:chgData name="Thomas Barat" userId="90474e2bd21cf624" providerId="LiveId" clId="{D165D496-8414-4475-ADC1-8776236E7CDF}" dt="2026-09-30T15:38:52.780" v="2531" actId="478"/>
          <ac:spMkLst>
            <pc:docMk/>
            <pc:sldMk cId="694069795" sldId="268"/>
            <ac:spMk id="2" creationId="{08572FC6-9F45-FD4F-4DA6-301DB526652B}"/>
          </ac:spMkLst>
        </pc:spChg>
        <pc:spChg chg="add mod">
          <ac:chgData name="Thomas Barat" userId="90474e2bd21cf624" providerId="LiveId" clId="{D165D496-8414-4475-ADC1-8776236E7CDF}" dt="2026-09-30T15:33:02.308" v="2495"/>
          <ac:spMkLst>
            <pc:docMk/>
            <pc:sldMk cId="694069795" sldId="268"/>
            <ac:spMk id="3" creationId="{6E9118DE-21D6-B775-F242-12E13E69E33A}"/>
          </ac:spMkLst>
        </pc:spChg>
        <pc:spChg chg="mod">
          <ac:chgData name="Thomas Barat" userId="90474e2bd21cf624" providerId="LiveId" clId="{D165D496-8414-4475-ADC1-8776236E7CDF}" dt="2026-09-26T16:15:14.286" v="1476" actId="207"/>
          <ac:spMkLst>
            <pc:docMk/>
            <pc:sldMk cId="694069795" sldId="268"/>
            <ac:spMk id="12" creationId="{0E8BB7FD-3E74-457D-EB95-4B13DD7DDC46}"/>
          </ac:spMkLst>
        </pc:spChg>
        <pc:spChg chg="mod">
          <ac:chgData name="Thomas Barat" userId="90474e2bd21cf624" providerId="LiveId" clId="{D165D496-8414-4475-ADC1-8776236E7CDF}" dt="2026-09-26T16:15:57.800" v="1482" actId="113"/>
          <ac:spMkLst>
            <pc:docMk/>
            <pc:sldMk cId="694069795" sldId="268"/>
            <ac:spMk id="13" creationId="{1F4A91C3-5BFB-57C6-E83D-FE308E748EED}"/>
          </ac:spMkLst>
        </pc:spChg>
      </pc:sldChg>
      <pc:sldChg chg="addSp delSp modSp add mod modNotes">
        <pc:chgData name="Thomas Barat" userId="90474e2bd21cf624" providerId="LiveId" clId="{D165D496-8414-4475-ADC1-8776236E7CDF}" dt="2026-09-30T16:59:11.479" v="2588" actId="20577"/>
        <pc:sldMkLst>
          <pc:docMk/>
          <pc:sldMk cId="1572572973" sldId="269"/>
        </pc:sldMkLst>
        <pc:spChg chg="add mod">
          <ac:chgData name="Thomas Barat" userId="90474e2bd21cf624" providerId="LiveId" clId="{D165D496-8414-4475-ADC1-8776236E7CDF}" dt="2026-09-26T16:37:13.316" v="1760" actId="1037"/>
          <ac:spMkLst>
            <pc:docMk/>
            <pc:sldMk cId="1572572973" sldId="269"/>
            <ac:spMk id="2" creationId="{E646D196-7A05-345F-FA0B-01C6ABBC0C8B}"/>
          </ac:spMkLst>
        </pc:spChg>
        <pc:spChg chg="del">
          <ac:chgData name="Thomas Barat" userId="90474e2bd21cf624" providerId="LiveId" clId="{D165D496-8414-4475-ADC1-8776236E7CDF}" dt="2026-09-30T15:36:02.852" v="2513" actId="478"/>
          <ac:spMkLst>
            <pc:docMk/>
            <pc:sldMk cId="1572572973" sldId="269"/>
            <ac:spMk id="3" creationId="{BB9DE641-8EC8-D6EF-287D-9050492A9A97}"/>
          </ac:spMkLst>
        </pc:spChg>
        <pc:spChg chg="add mod">
          <ac:chgData name="Thomas Barat" userId="90474e2bd21cf624" providerId="LiveId" clId="{D165D496-8414-4475-ADC1-8776236E7CDF}" dt="2026-09-30T15:33:21.308" v="2497"/>
          <ac:spMkLst>
            <pc:docMk/>
            <pc:sldMk cId="1572572973" sldId="269"/>
            <ac:spMk id="5" creationId="{438212E5-6F4A-4728-B193-FB0E32EE5CFC}"/>
          </ac:spMkLst>
        </pc:spChg>
        <pc:spChg chg="mod">
          <ac:chgData name="Thomas Barat" userId="90474e2bd21cf624" providerId="LiveId" clId="{D165D496-8414-4475-ADC1-8776236E7CDF}" dt="2026-09-26T16:28:55.699" v="1491" actId="6549"/>
          <ac:spMkLst>
            <pc:docMk/>
            <pc:sldMk cId="1572572973" sldId="269"/>
            <ac:spMk id="12" creationId="{0223D8CE-0675-BF2E-A75B-AF628876CBB2}"/>
          </ac:spMkLst>
        </pc:spChg>
        <pc:spChg chg="mod">
          <ac:chgData name="Thomas Barat" userId="90474e2bd21cf624" providerId="LiveId" clId="{D165D496-8414-4475-ADC1-8776236E7CDF}" dt="2026-09-26T16:37:32.683" v="1761" actId="113"/>
          <ac:spMkLst>
            <pc:docMk/>
            <pc:sldMk cId="1572572973" sldId="269"/>
            <ac:spMk id="13" creationId="{4FDB7DD3-9601-A59B-3E1D-4B1A78B8F243}"/>
          </ac:spMkLst>
        </pc:spChg>
      </pc:sldChg>
      <pc:sldChg chg="addSp delSp modSp add mod modNotes modNotesTx">
        <pc:chgData name="Thomas Barat" userId="90474e2bd21cf624" providerId="LiveId" clId="{D165D496-8414-4475-ADC1-8776236E7CDF}" dt="2026-09-30T17:04:44.150" v="2589"/>
        <pc:sldMkLst>
          <pc:docMk/>
          <pc:sldMk cId="3888841031" sldId="270"/>
        </pc:sldMkLst>
        <pc:spChg chg="del">
          <ac:chgData name="Thomas Barat" userId="90474e2bd21cf624" providerId="LiveId" clId="{D165D496-8414-4475-ADC1-8776236E7CDF}" dt="2026-09-30T15:36:11.161" v="2514" actId="478"/>
          <ac:spMkLst>
            <pc:docMk/>
            <pc:sldMk cId="3888841031" sldId="270"/>
            <ac:spMk id="3" creationId="{0B0D580B-AD87-0C3F-F55C-D86456A584D8}"/>
          </ac:spMkLst>
        </pc:spChg>
        <pc:spChg chg="add mod">
          <ac:chgData name="Thomas Barat" userId="90474e2bd21cf624" providerId="LiveId" clId="{D165D496-8414-4475-ADC1-8776236E7CDF}" dt="2026-09-30T15:33:25.181" v="2498"/>
          <ac:spMkLst>
            <pc:docMk/>
            <pc:sldMk cId="3888841031" sldId="270"/>
            <ac:spMk id="5" creationId="{814D82B7-4026-A0F1-EC2B-B8452539FD9E}"/>
          </ac:spMkLst>
        </pc:spChg>
        <pc:spChg chg="mod">
          <ac:chgData name="Thomas Barat" userId="90474e2bd21cf624" providerId="LiveId" clId="{D165D496-8414-4475-ADC1-8776236E7CDF}" dt="2026-09-26T16:43:30.852" v="1767" actId="113"/>
          <ac:spMkLst>
            <pc:docMk/>
            <pc:sldMk cId="3888841031" sldId="270"/>
            <ac:spMk id="12" creationId="{18B68823-177A-5CF9-89FF-BF80A42AB5E1}"/>
          </ac:spMkLst>
        </pc:spChg>
        <pc:spChg chg="mod">
          <ac:chgData name="Thomas Barat" userId="90474e2bd21cf624" providerId="LiveId" clId="{D165D496-8414-4475-ADC1-8776236E7CDF}" dt="2026-09-26T16:52:01.552" v="1811" actId="1036"/>
          <ac:spMkLst>
            <pc:docMk/>
            <pc:sldMk cId="3888841031" sldId="270"/>
            <ac:spMk id="13" creationId="{F4F8471C-3EFF-DD2B-2666-DFEFDE90A839}"/>
          </ac:spMkLst>
        </pc:spChg>
      </pc:sldChg>
      <pc:sldChg chg="addSp delSp modSp add mod modNotesTx">
        <pc:chgData name="Thomas Barat" userId="90474e2bd21cf624" providerId="LiveId" clId="{D165D496-8414-4475-ADC1-8776236E7CDF}" dt="2026-09-30T23:14:00.489" v="3235" actId="6549"/>
        <pc:sldMkLst>
          <pc:docMk/>
          <pc:sldMk cId="3544302156" sldId="271"/>
        </pc:sldMkLst>
        <pc:spChg chg="del">
          <ac:chgData name="Thomas Barat" userId="90474e2bd21cf624" providerId="LiveId" clId="{D165D496-8414-4475-ADC1-8776236E7CDF}" dt="2026-09-30T15:36:16.918" v="2515" actId="478"/>
          <ac:spMkLst>
            <pc:docMk/>
            <pc:sldMk cId="3544302156" sldId="271"/>
            <ac:spMk id="2" creationId="{3C99C7AD-631E-D819-2C49-374FD0EA3CFD}"/>
          </ac:spMkLst>
        </pc:spChg>
        <pc:spChg chg="add mod">
          <ac:chgData name="Thomas Barat" userId="90474e2bd21cf624" providerId="LiveId" clId="{D165D496-8414-4475-ADC1-8776236E7CDF}" dt="2026-09-30T15:33:31.049" v="2499"/>
          <ac:spMkLst>
            <pc:docMk/>
            <pc:sldMk cId="3544302156" sldId="271"/>
            <ac:spMk id="3" creationId="{91B89A8D-1A31-FA29-66AB-41E844BFC07F}"/>
          </ac:spMkLst>
        </pc:spChg>
        <pc:spChg chg="mod">
          <ac:chgData name="Thomas Barat" userId="90474e2bd21cf624" providerId="LiveId" clId="{D165D496-8414-4475-ADC1-8776236E7CDF}" dt="2026-09-26T17:27:28.933" v="2280" actId="6549"/>
          <ac:spMkLst>
            <pc:docMk/>
            <pc:sldMk cId="3544302156" sldId="271"/>
            <ac:spMk id="12" creationId="{B3523FB8-6D36-D190-3C2B-F6318B70CEA1}"/>
          </ac:spMkLst>
        </pc:spChg>
        <pc:spChg chg="mod">
          <ac:chgData name="Thomas Barat" userId="90474e2bd21cf624" providerId="LiveId" clId="{D165D496-8414-4475-ADC1-8776236E7CDF}" dt="2026-09-26T17:08:38.785" v="2169" actId="20577"/>
          <ac:spMkLst>
            <pc:docMk/>
            <pc:sldMk cId="3544302156" sldId="271"/>
            <ac:spMk id="13" creationId="{EB1FC82E-BD6D-FED3-E6A1-F56250533565}"/>
          </ac:spMkLst>
        </pc:spChg>
      </pc:sldChg>
      <pc:sldChg chg="addSp delSp modSp add mod modNotesTx">
        <pc:chgData name="Thomas Barat" userId="90474e2bd21cf624" providerId="LiveId" clId="{D165D496-8414-4475-ADC1-8776236E7CDF}" dt="2026-09-30T15:36:27.456" v="2517" actId="478"/>
        <pc:sldMkLst>
          <pc:docMk/>
          <pc:sldMk cId="1754059481" sldId="273"/>
        </pc:sldMkLst>
        <pc:spChg chg="del mod">
          <ac:chgData name="Thomas Barat" userId="90474e2bd21cf624" providerId="LiveId" clId="{D165D496-8414-4475-ADC1-8776236E7CDF}" dt="2026-09-30T15:36:27.456" v="2517" actId="478"/>
          <ac:spMkLst>
            <pc:docMk/>
            <pc:sldMk cId="1754059481" sldId="273"/>
            <ac:spMk id="2" creationId="{6343A819-337A-CC45-060D-7E7763130799}"/>
          </ac:spMkLst>
        </pc:spChg>
        <pc:spChg chg="add mod">
          <ac:chgData name="Thomas Barat" userId="90474e2bd21cf624" providerId="LiveId" clId="{D165D496-8414-4475-ADC1-8776236E7CDF}" dt="2026-09-30T15:33:33.875" v="2500"/>
          <ac:spMkLst>
            <pc:docMk/>
            <pc:sldMk cId="1754059481" sldId="273"/>
            <ac:spMk id="3" creationId="{545A3065-1D8B-CD7D-632B-ECFF6817E8D1}"/>
          </ac:spMkLst>
        </pc:spChg>
        <pc:spChg chg="mod">
          <ac:chgData name="Thomas Barat" userId="90474e2bd21cf624" providerId="LiveId" clId="{D165D496-8414-4475-ADC1-8776236E7CDF}" dt="2026-09-26T17:13:08.876" v="2251" actId="403"/>
          <ac:spMkLst>
            <pc:docMk/>
            <pc:sldMk cId="1754059481" sldId="273"/>
            <ac:spMk id="12" creationId="{0AC8652D-9480-7F93-C100-376182B3270A}"/>
          </ac:spMkLst>
        </pc:spChg>
        <pc:spChg chg="mod">
          <ac:chgData name="Thomas Barat" userId="90474e2bd21cf624" providerId="LiveId" clId="{D165D496-8414-4475-ADC1-8776236E7CDF}" dt="2026-09-26T17:16:36.614" v="2275" actId="113"/>
          <ac:spMkLst>
            <pc:docMk/>
            <pc:sldMk cId="1754059481" sldId="273"/>
            <ac:spMk id="13" creationId="{0F3064B2-AB5F-CC85-24B2-91CC8C82D375}"/>
          </ac:spMkLst>
        </pc:spChg>
      </pc:sldChg>
      <pc:sldChg chg="addSp delSp modSp add mod modNotes">
        <pc:chgData name="Thomas Barat" userId="90474e2bd21cf624" providerId="LiveId" clId="{D165D496-8414-4475-ADC1-8776236E7CDF}" dt="2026-09-30T23:25:45.971" v="3236"/>
        <pc:sldMkLst>
          <pc:docMk/>
          <pc:sldMk cId="577898158" sldId="274"/>
        </pc:sldMkLst>
        <pc:spChg chg="del">
          <ac:chgData name="Thomas Barat" userId="90474e2bd21cf624" providerId="LiveId" clId="{D165D496-8414-4475-ADC1-8776236E7CDF}" dt="2026-09-30T15:36:34.459" v="2518" actId="478"/>
          <ac:spMkLst>
            <pc:docMk/>
            <pc:sldMk cId="577898158" sldId="274"/>
            <ac:spMk id="2" creationId="{1908E3BE-F8FA-EEE6-DAF0-737E7E83A13B}"/>
          </ac:spMkLst>
        </pc:spChg>
        <pc:spChg chg="add mod">
          <ac:chgData name="Thomas Barat" userId="90474e2bd21cf624" providerId="LiveId" clId="{D165D496-8414-4475-ADC1-8776236E7CDF}" dt="2026-09-30T15:33:37.479" v="2501"/>
          <ac:spMkLst>
            <pc:docMk/>
            <pc:sldMk cId="577898158" sldId="274"/>
            <ac:spMk id="3" creationId="{5398BD68-1B17-F507-2BB2-16358397FA43}"/>
          </ac:spMkLst>
        </pc:spChg>
        <pc:spChg chg="mod">
          <ac:chgData name="Thomas Barat" userId="90474e2bd21cf624" providerId="LiveId" clId="{D165D496-8414-4475-ADC1-8776236E7CDF}" dt="2026-09-26T17:30:43.497" v="2305" actId="20577"/>
          <ac:spMkLst>
            <pc:docMk/>
            <pc:sldMk cId="577898158" sldId="274"/>
            <ac:spMk id="13" creationId="{5D87EF02-D3C4-4485-19FB-5F665F2FD7A6}"/>
          </ac:spMkLst>
        </pc:spChg>
      </pc:sldChg>
      <pc:sldChg chg="addSp delSp modSp add mod modNotes modNotesTx">
        <pc:chgData name="Thomas Barat" userId="90474e2bd21cf624" providerId="LiveId" clId="{D165D496-8414-4475-ADC1-8776236E7CDF}" dt="2026-09-30T23:46:23.522" v="3333" actId="207"/>
        <pc:sldMkLst>
          <pc:docMk/>
          <pc:sldMk cId="1778177182" sldId="275"/>
        </pc:sldMkLst>
        <pc:spChg chg="del mod">
          <ac:chgData name="Thomas Barat" userId="90474e2bd21cf624" providerId="LiveId" clId="{D165D496-8414-4475-ADC1-8776236E7CDF}" dt="2026-09-30T15:36:44.834" v="2520" actId="478"/>
          <ac:spMkLst>
            <pc:docMk/>
            <pc:sldMk cId="1778177182" sldId="275"/>
            <ac:spMk id="10" creationId="{5985AC92-ADFF-66C9-08D3-B29504896549}"/>
          </ac:spMkLst>
        </pc:spChg>
        <pc:spChg chg="add mod">
          <ac:chgData name="Thomas Barat" userId="90474e2bd21cf624" providerId="LiveId" clId="{D165D496-8414-4475-ADC1-8776236E7CDF}" dt="2026-09-30T15:33:40.942" v="2502"/>
          <ac:spMkLst>
            <pc:docMk/>
            <pc:sldMk cId="1778177182" sldId="275"/>
            <ac:spMk id="11" creationId="{17C76B83-6C1C-79E3-642E-AA670BC3749B}"/>
          </ac:spMkLst>
        </pc:spChg>
        <pc:spChg chg="add mod">
          <ac:chgData name="Thomas Barat" userId="90474e2bd21cf624" providerId="LiveId" clId="{D165D496-8414-4475-ADC1-8776236E7CDF}" dt="2026-09-30T23:46:23.522" v="3333" actId="207"/>
          <ac:spMkLst>
            <pc:docMk/>
            <pc:sldMk cId="1778177182" sldId="275"/>
            <ac:spMk id="14" creationId="{06D6F8F1-854B-AED0-1484-422FE4BD1280}"/>
          </ac:spMkLst>
        </pc:spChg>
        <pc:picChg chg="add mod">
          <ac:chgData name="Thomas Barat" userId="90474e2bd21cf624" providerId="LiveId" clId="{D165D496-8414-4475-ADC1-8776236E7CDF}" dt="2026-09-30T23:45:54.177" v="3330" actId="1076"/>
          <ac:picMkLst>
            <pc:docMk/>
            <pc:sldMk cId="1778177182" sldId="275"/>
            <ac:picMk id="6" creationId="{792FA5B5-3058-D26C-0D9D-9EB0E4BE0AC7}"/>
          </ac:picMkLst>
        </pc:picChg>
      </pc:sldChg>
      <pc:sldChg chg="addSp delSp modSp add mod modNotesTx">
        <pc:chgData name="Thomas Barat" userId="90474e2bd21cf624" providerId="LiveId" clId="{D165D496-8414-4475-ADC1-8776236E7CDF}" dt="2026-09-30T23:49:51.941" v="3336" actId="20577"/>
        <pc:sldMkLst>
          <pc:docMk/>
          <pc:sldMk cId="3139692327" sldId="276"/>
        </pc:sldMkLst>
        <pc:spChg chg="add mod">
          <ac:chgData name="Thomas Barat" userId="90474e2bd21cf624" providerId="LiveId" clId="{D165D496-8414-4475-ADC1-8776236E7CDF}" dt="2026-09-26T18:01:38.675" v="2405" actId="1038"/>
          <ac:spMkLst>
            <pc:docMk/>
            <pc:sldMk cId="3139692327" sldId="276"/>
            <ac:spMk id="2" creationId="{7BB74897-A540-0079-C115-C49203128715}"/>
          </ac:spMkLst>
        </pc:spChg>
        <pc:spChg chg="del">
          <ac:chgData name="Thomas Barat" userId="90474e2bd21cf624" providerId="LiveId" clId="{D165D496-8414-4475-ADC1-8776236E7CDF}" dt="2026-09-30T15:36:50.744" v="2521" actId="478"/>
          <ac:spMkLst>
            <pc:docMk/>
            <pc:sldMk cId="3139692327" sldId="276"/>
            <ac:spMk id="3" creationId="{144F5526-1A83-A149-1BCD-259C2DB258D3}"/>
          </ac:spMkLst>
        </pc:spChg>
        <pc:spChg chg="add mod">
          <ac:chgData name="Thomas Barat" userId="90474e2bd21cf624" providerId="LiveId" clId="{D165D496-8414-4475-ADC1-8776236E7CDF}" dt="2026-09-30T15:33:46.109" v="2503"/>
          <ac:spMkLst>
            <pc:docMk/>
            <pc:sldMk cId="3139692327" sldId="276"/>
            <ac:spMk id="5" creationId="{427EF7F2-EF21-FA8A-F1A0-830772DFC6E4}"/>
          </ac:spMkLst>
        </pc:spChg>
        <pc:spChg chg="add del">
          <ac:chgData name="Thomas Barat" userId="90474e2bd21cf624" providerId="LiveId" clId="{D165D496-8414-4475-ADC1-8776236E7CDF}" dt="2026-09-30T23:49:41.341" v="3335" actId="22"/>
          <ac:spMkLst>
            <pc:docMk/>
            <pc:sldMk cId="3139692327" sldId="276"/>
            <ac:spMk id="8" creationId="{93A7347E-3124-CD3F-4EF4-595EEA6E2253}"/>
          </ac:spMkLst>
        </pc:spChg>
      </pc:sldChg>
      <pc:sldChg chg="add del">
        <pc:chgData name="Thomas Barat" userId="90474e2bd21cf624" providerId="LiveId" clId="{D165D496-8414-4475-ADC1-8776236E7CDF}" dt="2026-09-30T15:09:40.897" v="2435"/>
        <pc:sldMkLst>
          <pc:docMk/>
          <pc:sldMk cId="459615785" sldId="277"/>
        </pc:sldMkLst>
      </pc:sldChg>
      <pc:sldChg chg="addSp delSp modSp add mod modNotesTx">
        <pc:chgData name="Thomas Barat" userId="90474e2bd21cf624" providerId="LiveId" clId="{D165D496-8414-4475-ADC1-8776236E7CDF}" dt="2026-09-30T18:28:54.490" v="2849" actId="6549"/>
        <pc:sldMkLst>
          <pc:docMk/>
          <pc:sldMk cId="3289808075" sldId="277"/>
        </pc:sldMkLst>
        <pc:spChg chg="add del mod">
          <ac:chgData name="Thomas Barat" userId="90474e2bd21cf624" providerId="LiveId" clId="{D165D496-8414-4475-ADC1-8776236E7CDF}" dt="2026-09-30T17:35:42.766" v="2616" actId="478"/>
          <ac:spMkLst>
            <pc:docMk/>
            <pc:sldMk cId="3289808075" sldId="277"/>
            <ac:spMk id="5" creationId="{5672415A-6DF3-B5F8-7A23-9747EE0CA378}"/>
          </ac:spMkLst>
        </pc:spChg>
        <pc:spChg chg="mod">
          <ac:chgData name="Thomas Barat" userId="90474e2bd21cf624" providerId="LiveId" clId="{D165D496-8414-4475-ADC1-8776236E7CDF}" dt="2026-09-30T18:16:26.343" v="2810" actId="20577"/>
          <ac:spMkLst>
            <pc:docMk/>
            <pc:sldMk cId="3289808075" sldId="277"/>
            <ac:spMk id="12" creationId="{E6897394-AE5B-1A46-9388-45AB7F042AAA}"/>
          </ac:spMkLst>
        </pc:spChg>
        <pc:spChg chg="del">
          <ac:chgData name="Thomas Barat" userId="90474e2bd21cf624" providerId="LiveId" clId="{D165D496-8414-4475-ADC1-8776236E7CDF}" dt="2026-09-30T17:20:18.998" v="2591" actId="478"/>
          <ac:spMkLst>
            <pc:docMk/>
            <pc:sldMk cId="3289808075" sldId="277"/>
            <ac:spMk id="13" creationId="{86F39982-4AC3-9C4E-25A5-6FAACD5F0742}"/>
          </ac:spMkLst>
        </pc:spChg>
        <pc:spChg chg="add del mod">
          <ac:chgData name="Thomas Barat" userId="90474e2bd21cf624" providerId="LiveId" clId="{D165D496-8414-4475-ADC1-8776236E7CDF}" dt="2026-09-30T17:35:46.483" v="2617" actId="478"/>
          <ac:spMkLst>
            <pc:docMk/>
            <pc:sldMk cId="3289808075" sldId="277"/>
            <ac:spMk id="14" creationId="{8613D457-691F-01BE-14AD-89405BB65AC5}"/>
          </ac:spMkLst>
        </pc:spChg>
        <pc:spChg chg="add del mod">
          <ac:chgData name="Thomas Barat" userId="90474e2bd21cf624" providerId="LiveId" clId="{D165D496-8414-4475-ADC1-8776236E7CDF}" dt="2026-09-30T17:40:48.291" v="2676" actId="478"/>
          <ac:spMkLst>
            <pc:docMk/>
            <pc:sldMk cId="3289808075" sldId="277"/>
            <ac:spMk id="15" creationId="{6C6E3E7E-344D-0AD8-5379-3C3AFDAFC9D1}"/>
          </ac:spMkLst>
        </pc:spChg>
        <pc:spChg chg="add del mod">
          <ac:chgData name="Thomas Barat" userId="90474e2bd21cf624" providerId="LiveId" clId="{D165D496-8414-4475-ADC1-8776236E7CDF}" dt="2026-09-30T18:09:55.032" v="2792" actId="478"/>
          <ac:spMkLst>
            <pc:docMk/>
            <pc:sldMk cId="3289808075" sldId="277"/>
            <ac:spMk id="18" creationId="{9F779531-4E47-749D-1EA2-3C709897C105}"/>
          </ac:spMkLst>
        </pc:spChg>
        <pc:spChg chg="add mod">
          <ac:chgData name="Thomas Barat" userId="90474e2bd21cf624" providerId="LiveId" clId="{D165D496-8414-4475-ADC1-8776236E7CDF}" dt="2026-09-30T18:16:04.433" v="2808" actId="14100"/>
          <ac:spMkLst>
            <pc:docMk/>
            <pc:sldMk cId="3289808075" sldId="277"/>
            <ac:spMk id="20" creationId="{D8A44358-4ECA-6737-4FDE-A1C406583F39}"/>
          </ac:spMkLst>
        </pc:spChg>
        <pc:graphicFrameChg chg="add del mod modGraphic">
          <ac:chgData name="Thomas Barat" userId="90474e2bd21cf624" providerId="LiveId" clId="{D165D496-8414-4475-ADC1-8776236E7CDF}" dt="2026-09-30T17:40:48.291" v="2676" actId="478"/>
          <ac:graphicFrameMkLst>
            <pc:docMk/>
            <pc:sldMk cId="3289808075" sldId="277"/>
            <ac:graphicFrameMk id="8" creationId="{B1C1E027-B1CC-C40E-7007-09364B057FC9}"/>
          </ac:graphicFrameMkLst>
        </pc:graphicFrameChg>
        <pc:graphicFrameChg chg="add del mod">
          <ac:chgData name="Thomas Barat" userId="90474e2bd21cf624" providerId="LiveId" clId="{D165D496-8414-4475-ADC1-8776236E7CDF}" dt="2026-09-30T17:35:26.508" v="2613" actId="478"/>
          <ac:graphicFrameMkLst>
            <pc:docMk/>
            <pc:sldMk cId="3289808075" sldId="277"/>
            <ac:graphicFrameMk id="10" creationId="{63616316-B5B9-9F62-9A79-5ADEAA936588}"/>
          </ac:graphicFrameMkLst>
        </pc:graphicFrameChg>
        <pc:graphicFrameChg chg="add mod modGraphic">
          <ac:chgData name="Thomas Barat" userId="90474e2bd21cf624" providerId="LiveId" clId="{D165D496-8414-4475-ADC1-8776236E7CDF}" dt="2026-09-30T18:19:33.112" v="2846" actId="790"/>
          <ac:graphicFrameMkLst>
            <pc:docMk/>
            <pc:sldMk cId="3289808075" sldId="277"/>
            <ac:graphicFrameMk id="16" creationId="{6301A353-DCC0-E23A-DA55-9193A236B6B1}"/>
          </ac:graphicFrameMkLst>
        </pc:graphicFrameChg>
        <pc:picChg chg="add del mod">
          <ac:chgData name="Thomas Barat" userId="90474e2bd21cf624" providerId="LiveId" clId="{D165D496-8414-4475-ADC1-8776236E7CDF}" dt="2026-09-30T17:35:02.949" v="2610" actId="478"/>
          <ac:picMkLst>
            <pc:docMk/>
            <pc:sldMk cId="3289808075" sldId="277"/>
            <ac:picMk id="7" creationId="{27AD293C-8AFB-D434-CB80-D69BFFE338FE}"/>
          </ac:picMkLst>
        </pc:picChg>
      </pc:sldChg>
      <pc:sldChg chg="delSp modSp add del mod">
        <pc:chgData name="Thomas Barat" userId="90474e2bd21cf624" providerId="LiveId" clId="{D165D496-8414-4475-ADC1-8776236E7CDF}" dt="2026-09-30T18:29:41.488" v="2856" actId="47"/>
        <pc:sldMkLst>
          <pc:docMk/>
          <pc:sldMk cId="2722212358" sldId="278"/>
        </pc:sldMkLst>
        <pc:spChg chg="mod">
          <ac:chgData name="Thomas Barat" userId="90474e2bd21cf624" providerId="LiveId" clId="{D165D496-8414-4475-ADC1-8776236E7CDF}" dt="2026-09-30T18:29:24.648" v="2854" actId="1076"/>
          <ac:spMkLst>
            <pc:docMk/>
            <pc:sldMk cId="2722212358" sldId="278"/>
            <ac:spMk id="18" creationId="{850D69C5-95BB-7E24-8B34-850B92C37EBB}"/>
          </ac:spMkLst>
        </pc:spChg>
        <pc:graphicFrameChg chg="del modGraphic">
          <ac:chgData name="Thomas Barat" userId="90474e2bd21cf624" providerId="LiveId" clId="{D165D496-8414-4475-ADC1-8776236E7CDF}" dt="2026-09-30T18:29:16.998" v="2853" actId="478"/>
          <ac:graphicFrameMkLst>
            <pc:docMk/>
            <pc:sldMk cId="2722212358" sldId="278"/>
            <ac:graphicFrameMk id="16" creationId="{B676FB48-A7E2-49FF-23DF-B3A606E97280}"/>
          </ac:graphicFrameMkLst>
        </pc:graphicFrameChg>
      </pc:sldChg>
      <pc:sldChg chg="addSp delSp modSp add mod modNotesTx">
        <pc:chgData name="Thomas Barat" userId="90474e2bd21cf624" providerId="LiveId" clId="{D165D496-8414-4475-ADC1-8776236E7CDF}" dt="2026-09-30T22:48:43.773" v="3228" actId="20577"/>
        <pc:sldMkLst>
          <pc:docMk/>
          <pc:sldMk cId="3832245214" sldId="279"/>
        </pc:sldMkLst>
        <pc:spChg chg="add mod">
          <ac:chgData name="Thomas Barat" userId="90474e2bd21cf624" providerId="LiveId" clId="{D165D496-8414-4475-ADC1-8776236E7CDF}" dt="2026-09-30T22:47:12.980" v="3227" actId="20577"/>
          <ac:spMkLst>
            <pc:docMk/>
            <pc:sldMk cId="3832245214" sldId="279"/>
            <ac:spMk id="2" creationId="{4A5116A3-4C51-0283-F004-887494B72AF9}"/>
          </ac:spMkLst>
        </pc:spChg>
        <pc:spChg chg="del">
          <ac:chgData name="Thomas Barat" userId="90474e2bd21cf624" providerId="LiveId" clId="{D165D496-8414-4475-ADC1-8776236E7CDF}" dt="2026-09-30T18:30:24.755" v="2860" actId="478"/>
          <ac:spMkLst>
            <pc:docMk/>
            <pc:sldMk cId="3832245214" sldId="279"/>
            <ac:spMk id="20" creationId="{A66A6686-7F1C-2928-39A1-61010530EA15}"/>
          </ac:spMkLst>
        </pc:spChg>
        <pc:graphicFrameChg chg="del">
          <ac:chgData name="Thomas Barat" userId="90474e2bd21cf624" providerId="LiveId" clId="{D165D496-8414-4475-ADC1-8776236E7CDF}" dt="2026-09-30T18:30:18.543" v="2859" actId="478"/>
          <ac:graphicFrameMkLst>
            <pc:docMk/>
            <pc:sldMk cId="3832245214" sldId="279"/>
            <ac:graphicFrameMk id="16" creationId="{779EBD22-0676-C0D6-BF4F-E5792991CE0A}"/>
          </ac:graphicFrameMkLst>
        </pc:graphicFrameChg>
      </pc:sldChg>
      <pc:sldMasterChg chg="modSp modSldLayout">
        <pc:chgData name="Thomas Barat" userId="90474e2bd21cf624" providerId="LiveId" clId="{D165D496-8414-4475-ADC1-8776236E7CDF}" dt="2026-09-30T15:18:45.933" v="2452" actId="735"/>
        <pc:sldMasterMkLst>
          <pc:docMk/>
          <pc:sldMasterMk cId="1541145862" sldId="2147483648"/>
        </pc:sldMasterMkLst>
        <pc:sldLayoutChg chg="modSp">
          <pc:chgData name="Thomas Barat" userId="90474e2bd21cf624" providerId="LiveId" clId="{D165D496-8414-4475-ADC1-8776236E7CDF}" dt="2026-09-30T15:18:45.892" v="2451" actId="735"/>
          <pc:sldLayoutMkLst>
            <pc:docMk/>
            <pc:sldMasterMk cId="1541145862" sldId="2147483648"/>
            <pc:sldLayoutMk cId="173946952" sldId="2147483649"/>
          </pc:sldLayoutMkLst>
        </pc:sldLayoutChg>
        <pc:sldLayoutChg chg="modSp">
          <pc:chgData name="Thomas Barat" userId="90474e2bd21cf624" providerId="LiveId" clId="{D165D496-8414-4475-ADC1-8776236E7CDF}" dt="2026-09-30T15:18:45.861" v="2450" actId="735"/>
          <pc:sldLayoutMkLst>
            <pc:docMk/>
            <pc:sldMasterMk cId="1541145862" sldId="2147483648"/>
            <pc:sldLayoutMk cId="4022327678" sldId="2147483650"/>
          </pc:sldLayoutMkLst>
        </pc:sldLayoutChg>
        <pc:sldLayoutChg chg="modSp">
          <pc:chgData name="Thomas Barat" userId="90474e2bd21cf624" providerId="LiveId" clId="{D165D496-8414-4475-ADC1-8776236E7CDF}" dt="2026-09-30T15:18:41.389" v="2445" actId="735"/>
          <pc:sldLayoutMkLst>
            <pc:docMk/>
            <pc:sldMasterMk cId="1541145862" sldId="2147483648"/>
            <pc:sldLayoutMk cId="3175008644" sldId="2147483651"/>
          </pc:sldLayoutMkLst>
        </pc:sldLayoutChg>
        <pc:sldLayoutChg chg="modSp">
          <pc:chgData name="Thomas Barat" userId="90474e2bd21cf624" providerId="LiveId" clId="{D165D496-8414-4475-ADC1-8776236E7CDF}" dt="2026-09-30T15:18:42.975" v="2446" actId="735"/>
          <pc:sldLayoutMkLst>
            <pc:docMk/>
            <pc:sldMasterMk cId="1541145862" sldId="2147483648"/>
            <pc:sldLayoutMk cId="485197356" sldId="2147483652"/>
          </pc:sldLayoutMkLst>
        </pc:sldLayoutChg>
        <pc:sldLayoutChg chg="modSp">
          <pc:chgData name="Thomas Barat" userId="90474e2bd21cf624" providerId="LiveId" clId="{D165D496-8414-4475-ADC1-8776236E7CDF}" dt="2026-09-30T15:18:43.048" v="2447" actId="735"/>
          <pc:sldLayoutMkLst>
            <pc:docMk/>
            <pc:sldMasterMk cId="1541145862" sldId="2147483648"/>
            <pc:sldLayoutMk cId="2049725778" sldId="2147483653"/>
          </pc:sldLayoutMkLst>
        </pc:sldLayoutChg>
        <pc:sldLayoutChg chg="modSp">
          <pc:chgData name="Thomas Barat" userId="90474e2bd21cf624" providerId="LiveId" clId="{D165D496-8414-4475-ADC1-8776236E7CDF}" dt="2026-09-30T15:18:43.108" v="2448" actId="735"/>
          <pc:sldLayoutMkLst>
            <pc:docMk/>
            <pc:sldMasterMk cId="1541145862" sldId="2147483648"/>
            <pc:sldLayoutMk cId="3102367162" sldId="2147483654"/>
          </pc:sldLayoutMkLst>
        </pc:sldLayoutChg>
        <pc:sldLayoutChg chg="modSp">
          <pc:chgData name="Thomas Barat" userId="90474e2bd21cf624" providerId="LiveId" clId="{D165D496-8414-4475-ADC1-8776236E7CDF}" dt="2026-09-30T15:18:43.211" v="2449" actId="735"/>
          <pc:sldLayoutMkLst>
            <pc:docMk/>
            <pc:sldMasterMk cId="1541145862" sldId="2147483648"/>
            <pc:sldLayoutMk cId="9172883" sldId="2147483655"/>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Élőláb helye 3">
            <a:extLst>
              <a:ext uri="{FF2B5EF4-FFF2-40B4-BE49-F238E27FC236}">
                <a16:creationId xmlns:a16="http://schemas.microsoft.com/office/drawing/2014/main" id="{91A72E3D-BBE5-C245-82D1-7A09B61754D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5" name="Dia számának helye 4">
            <a:extLst>
              <a:ext uri="{FF2B5EF4-FFF2-40B4-BE49-F238E27FC236}">
                <a16:creationId xmlns:a16="http://schemas.microsoft.com/office/drawing/2014/main" id="{7E228367-256C-3486-080F-12281AEE92E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815BE15-B66C-42AF-A579-89E7AD6CB459}" type="slidenum">
              <a:rPr lang="hu-HU" smtClean="0"/>
              <a:t>‹#›</a:t>
            </a:fld>
            <a:endParaRPr lang="hu-HU"/>
          </a:p>
        </p:txBody>
      </p:sp>
    </p:spTree>
    <p:extLst>
      <p:ext uri="{BB962C8B-B14F-4D97-AF65-F5344CB8AC3E}">
        <p14:creationId xmlns:p14="http://schemas.microsoft.com/office/powerpoint/2010/main" val="106743715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F7C25AE2-F0B7-4AF5-99BF-409E1C0B9275}" type="datetimeFigureOut">
              <a:rPr lang="hu-HU" smtClean="0"/>
              <a:t>2026. 09. 26.</a:t>
            </a:fld>
            <a:endParaRPr lang="hu-HU"/>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2FA58D-EA68-4C7A-A604-B91CD3E3EDD8}" type="slidenum">
              <a:rPr lang="hu-HU" smtClean="0"/>
              <a:t>‹#›</a:t>
            </a:fld>
            <a:endParaRPr lang="hu-HU"/>
          </a:p>
        </p:txBody>
      </p:sp>
    </p:spTree>
    <p:extLst>
      <p:ext uri="{BB962C8B-B14F-4D97-AF65-F5344CB8AC3E}">
        <p14:creationId xmlns:p14="http://schemas.microsoft.com/office/powerpoint/2010/main" val="1328035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en-US" dirty="0"/>
              <a:t>Today's presentation is part of the Freemasonry educational lecture series. </a:t>
            </a:r>
          </a:p>
          <a:p>
            <a:r>
              <a:rPr lang="en-US" dirty="0"/>
              <a:t>I believe this topic isn't discussed enough, so we need to talk about Masonic ethics. </a:t>
            </a:r>
          </a:p>
          <a:p>
            <a:r>
              <a:rPr lang="en-US" dirty="0"/>
              <a:t>In preparing the present work, I made use of artificial intelligence and its responses during my research. </a:t>
            </a:r>
          </a:p>
          <a:p>
            <a:r>
              <a:rPr lang="en-US" dirty="0"/>
              <a:t>My aim is to introduce the ethical principles of Freemasonry; </a:t>
            </a:r>
          </a:p>
          <a:p>
            <a:r>
              <a:rPr lang="en-US" dirty="0"/>
              <a:t>to present the values and rules of conduct of the United Grand Lodge of England (UGLE), </a:t>
            </a:r>
          </a:p>
          <a:p>
            <a:r>
              <a:rPr lang="en-US" dirty="0"/>
              <a:t>together with the behavioral, mental, and principled foundations it expects; </a:t>
            </a:r>
          </a:p>
          <a:p>
            <a:r>
              <a:rPr lang="en-US" dirty="0"/>
              <a:t>and finally, to set out the common “moral law” that may be binding upon every Freemason.</a:t>
            </a:r>
          </a:p>
          <a:p>
            <a:r>
              <a:rPr lang="en-US" dirty="0"/>
              <a:t>Before developing these thoughts, I wish to state that I regard the United Grand Lodge of England’s Book of Constitutions and the official UGLE website (ugle.org.uk) as authoritative.</a:t>
            </a:r>
            <a:endParaRPr lang="en-US" sz="1400" kern="1200" dirty="0">
              <a:solidFill>
                <a:schemeClr val="tx1"/>
              </a:solidFill>
              <a:effectLst/>
              <a:latin typeface="+mn-lt"/>
              <a:ea typeface="+mn-ea"/>
              <a:cs typeface="+mn-cs"/>
            </a:endParaRPr>
          </a:p>
        </p:txBody>
      </p:sp>
      <p:sp>
        <p:nvSpPr>
          <p:cNvPr id="4" name="Dia számának helye 3"/>
          <p:cNvSpPr>
            <a:spLocks noGrp="1"/>
          </p:cNvSpPr>
          <p:nvPr>
            <p:ph type="sldNum" sz="quarter" idx="5"/>
          </p:nvPr>
        </p:nvSpPr>
        <p:spPr/>
        <p:txBody>
          <a:bodyPr/>
          <a:lstStyle/>
          <a:p>
            <a:fld id="{792FA58D-EA68-4C7A-A604-B91CD3E3EDD8}" type="slidenum">
              <a:rPr lang="hu-HU" smtClean="0"/>
              <a:t>1</a:t>
            </a:fld>
            <a:endParaRPr lang="hu-HU"/>
          </a:p>
        </p:txBody>
      </p:sp>
    </p:spTree>
    <p:extLst>
      <p:ext uri="{BB962C8B-B14F-4D97-AF65-F5344CB8AC3E}">
        <p14:creationId xmlns:p14="http://schemas.microsoft.com/office/powerpoint/2010/main" val="2303298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0B5CA-F1ED-EF86-6E33-9E65CA59743D}"/>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D28E55FF-6DDC-0356-BA50-F19883A5F517}"/>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D8FCC96D-E5D0-00FD-5634-1030E16F7A80}"/>
              </a:ext>
            </a:extLst>
          </p:cNvPr>
          <p:cNvSpPr>
            <a:spLocks noGrp="1"/>
          </p:cNvSpPr>
          <p:nvPr>
            <p:ph type="body" idx="1"/>
          </p:nvPr>
        </p:nvSpPr>
        <p:spPr/>
        <p:txBody>
          <a:bodyPr/>
          <a:lstStyle/>
          <a:p>
            <a:r>
              <a:rPr lang="en-US" dirty="0"/>
              <a:t>As the starting point, I would like to talk about what Masonic ethics are really like.</a:t>
            </a:r>
          </a:p>
          <a:p>
            <a:r>
              <a:rPr lang="en-US" dirty="0"/>
              <a:t>First, however, we must understand what ethics are, and only then can we ask what Masonic ethics is.</a:t>
            </a:r>
            <a:endParaRPr lang="en-US" sz="1400" dirty="0">
              <a:effectLst/>
            </a:endParaRPr>
          </a:p>
        </p:txBody>
      </p:sp>
      <p:sp>
        <p:nvSpPr>
          <p:cNvPr id="4" name="Dia számának helye 3">
            <a:extLst>
              <a:ext uri="{FF2B5EF4-FFF2-40B4-BE49-F238E27FC236}">
                <a16:creationId xmlns:a16="http://schemas.microsoft.com/office/drawing/2014/main" id="{E36F8F9C-8C2A-5AE0-5177-97312D814F95}"/>
              </a:ext>
            </a:extLst>
          </p:cNvPr>
          <p:cNvSpPr>
            <a:spLocks noGrp="1"/>
          </p:cNvSpPr>
          <p:nvPr>
            <p:ph type="sldNum" sz="quarter" idx="5"/>
          </p:nvPr>
        </p:nvSpPr>
        <p:spPr/>
        <p:txBody>
          <a:bodyPr/>
          <a:lstStyle/>
          <a:p>
            <a:fld id="{792FA58D-EA68-4C7A-A604-B91CD3E3EDD8}" type="slidenum">
              <a:rPr lang="hu-HU" smtClean="0"/>
              <a:t>2</a:t>
            </a:fld>
            <a:endParaRPr lang="hu-HU"/>
          </a:p>
        </p:txBody>
      </p:sp>
    </p:spTree>
    <p:extLst>
      <p:ext uri="{BB962C8B-B14F-4D97-AF65-F5344CB8AC3E}">
        <p14:creationId xmlns:p14="http://schemas.microsoft.com/office/powerpoint/2010/main" val="65152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0929F-A15B-5ACC-F74F-07E86B19A090}"/>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4C6AF034-E5C1-9301-4217-3B1A1CE5C580}"/>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8764DAF4-D53C-DFA2-D59E-942B47A7DC25}"/>
              </a:ext>
            </a:extLst>
          </p:cNvPr>
          <p:cNvSpPr>
            <a:spLocks noGrp="1"/>
          </p:cNvSpPr>
          <p:nvPr>
            <p:ph type="body" idx="1"/>
          </p:nvPr>
        </p:nvSpPr>
        <p:spPr/>
        <p:txBody>
          <a:bodyPr/>
          <a:lstStyle/>
          <a:p>
            <a:r>
              <a:rPr lang="en-US" dirty="0"/>
              <a:t>Ethics is the study of morality — what constitutes good or bad.</a:t>
            </a:r>
          </a:p>
          <a:p>
            <a:r>
              <a:rPr lang="en-US" dirty="0"/>
              <a:t>The word derives from the Greek ethos (“custom, character”) and the Latin </a:t>
            </a:r>
            <a:r>
              <a:rPr lang="en-US" dirty="0" err="1"/>
              <a:t>mos</a:t>
            </a:r>
            <a:r>
              <a:rPr lang="en-US" dirty="0"/>
              <a:t>/mores (“morals”).</a:t>
            </a:r>
          </a:p>
          <a:p>
            <a:r>
              <a:rPr lang="en-US" dirty="0"/>
              <a:t>This etymology is telling that ethics has been concerned not only with acts but also a person’s character.</a:t>
            </a:r>
            <a:endParaRPr lang="en-US" sz="1400" dirty="0">
              <a:effectLst/>
            </a:endParaRPr>
          </a:p>
        </p:txBody>
      </p:sp>
      <p:sp>
        <p:nvSpPr>
          <p:cNvPr id="4" name="Dia számának helye 3">
            <a:extLst>
              <a:ext uri="{FF2B5EF4-FFF2-40B4-BE49-F238E27FC236}">
                <a16:creationId xmlns:a16="http://schemas.microsoft.com/office/drawing/2014/main" id="{7C70D8B2-761F-0C85-E741-9A6707C57A91}"/>
              </a:ext>
            </a:extLst>
          </p:cNvPr>
          <p:cNvSpPr>
            <a:spLocks noGrp="1"/>
          </p:cNvSpPr>
          <p:nvPr>
            <p:ph type="sldNum" sz="quarter" idx="5"/>
          </p:nvPr>
        </p:nvSpPr>
        <p:spPr/>
        <p:txBody>
          <a:bodyPr/>
          <a:lstStyle/>
          <a:p>
            <a:fld id="{792FA58D-EA68-4C7A-A604-B91CD3E3EDD8}" type="slidenum">
              <a:rPr lang="hu-HU" smtClean="0"/>
              <a:t>3</a:t>
            </a:fld>
            <a:endParaRPr lang="hu-HU"/>
          </a:p>
        </p:txBody>
      </p:sp>
    </p:spTree>
    <p:extLst>
      <p:ext uri="{BB962C8B-B14F-4D97-AF65-F5344CB8AC3E}">
        <p14:creationId xmlns:p14="http://schemas.microsoft.com/office/powerpoint/2010/main" val="3433290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C7D24-2D7B-DE40-603B-C879E03B577F}"/>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C4AE3285-1CA8-5D95-8AD2-EDAA0CF523EF}"/>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FC8A8891-3CF5-7A45-922E-3E2BC14A8007}"/>
              </a:ext>
            </a:extLst>
          </p:cNvPr>
          <p:cNvSpPr>
            <a:spLocks noGrp="1"/>
          </p:cNvSpPr>
          <p:nvPr>
            <p:ph type="body" idx="1"/>
          </p:nvPr>
        </p:nvSpPr>
        <p:spPr/>
        <p:txBody>
          <a:bodyPr/>
          <a:lstStyle/>
          <a:p>
            <a:r>
              <a:rPr lang="en-US" dirty="0"/>
              <a:t>We highlight the key areas of ethics:</a:t>
            </a:r>
          </a:p>
          <a:p>
            <a:r>
              <a:rPr lang="en-US" dirty="0"/>
              <a:t>Metaethics — concerns moral statements</a:t>
            </a:r>
          </a:p>
          <a:p>
            <a:r>
              <a:rPr lang="en-US" dirty="0"/>
              <a:t>Normative ethics — which actions and Which character traits are right</a:t>
            </a:r>
          </a:p>
          <a:p>
            <a:r>
              <a:rPr lang="en-US" dirty="0"/>
              <a:t>Applied ethics — the application of principles to specific areas, e.g., medicine, business, war, the environment, the media, etc.</a:t>
            </a:r>
            <a:endParaRPr lang="en-US" sz="2800" dirty="0"/>
          </a:p>
        </p:txBody>
      </p:sp>
      <p:sp>
        <p:nvSpPr>
          <p:cNvPr id="4" name="Dia számának helye 3">
            <a:extLst>
              <a:ext uri="{FF2B5EF4-FFF2-40B4-BE49-F238E27FC236}">
                <a16:creationId xmlns:a16="http://schemas.microsoft.com/office/drawing/2014/main" id="{20565ED7-ADB9-0E94-57C2-0F5F5F750248}"/>
              </a:ext>
            </a:extLst>
          </p:cNvPr>
          <p:cNvSpPr>
            <a:spLocks noGrp="1"/>
          </p:cNvSpPr>
          <p:nvPr>
            <p:ph type="sldNum" sz="quarter" idx="5"/>
          </p:nvPr>
        </p:nvSpPr>
        <p:spPr/>
        <p:txBody>
          <a:bodyPr/>
          <a:lstStyle/>
          <a:p>
            <a:fld id="{792FA58D-EA68-4C7A-A604-B91CD3E3EDD8}" type="slidenum">
              <a:rPr lang="hu-HU" smtClean="0"/>
              <a:t>4</a:t>
            </a:fld>
            <a:endParaRPr lang="hu-HU"/>
          </a:p>
        </p:txBody>
      </p:sp>
    </p:spTree>
    <p:extLst>
      <p:ext uri="{BB962C8B-B14F-4D97-AF65-F5344CB8AC3E}">
        <p14:creationId xmlns:p14="http://schemas.microsoft.com/office/powerpoint/2010/main" val="3086960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06BF5-BE25-B050-4002-D79E9800B80B}"/>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71F4594B-8054-E58B-8177-72A5C2DA6D25}"/>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66DD9BF6-F3E0-95F4-39A8-0BAB9B874931}"/>
              </a:ext>
            </a:extLst>
          </p:cNvPr>
          <p:cNvSpPr>
            <a:spLocks noGrp="1"/>
          </p:cNvSpPr>
          <p:nvPr>
            <p:ph type="body" idx="1"/>
          </p:nvPr>
        </p:nvSpPr>
        <p:spPr/>
        <p:txBody>
          <a:bodyPr/>
          <a:lstStyle/>
          <a:p>
            <a:r>
              <a:rPr lang="en-US" dirty="0"/>
              <a:t>Classical philosophy held definite principles on this: e.g.</a:t>
            </a:r>
          </a:p>
          <a:p>
            <a:pPr lvl="0"/>
            <a:r>
              <a:rPr lang="en-US" dirty="0"/>
              <a:t>According to </a:t>
            </a:r>
            <a:r>
              <a:rPr lang="en-US" b="1" dirty="0"/>
              <a:t>Aristotle</a:t>
            </a:r>
            <a:r>
              <a:rPr lang="en-US" dirty="0"/>
              <a:t>, morality is found in character. </a:t>
            </a:r>
          </a:p>
          <a:p>
            <a:r>
              <a:rPr lang="en-US" dirty="0"/>
              <a:t>The central question is not “What rule should I follow?” but </a:t>
            </a:r>
            <a:r>
              <a:rPr lang="en-US" b="1" dirty="0"/>
              <a:t>“What kind of person should I become?”</a:t>
            </a:r>
            <a:endParaRPr lang="en-US" dirty="0"/>
          </a:p>
          <a:p>
            <a:pPr lvl="0"/>
            <a:r>
              <a:rPr lang="en-US" b="1" dirty="0"/>
              <a:t>Kant</a:t>
            </a:r>
            <a:r>
              <a:rPr lang="en-US" dirty="0"/>
              <a:t> held that certain actions are right or wrong in themselves, independent of their consequences, because they respect or violate duties and rights.</a:t>
            </a:r>
          </a:p>
          <a:p>
            <a:pPr lvl="0"/>
            <a:r>
              <a:rPr lang="en-US" b="1" dirty="0"/>
              <a:t>Other philosophers</a:t>
            </a:r>
            <a:r>
              <a:rPr lang="en-US" dirty="0"/>
              <a:t> held that people should be judged by the outcomes of their actions: </a:t>
            </a:r>
          </a:p>
          <a:p>
            <a:r>
              <a:rPr lang="en-US" dirty="0"/>
              <a:t>The right actions are those that produce the greatest good for the greatest number.</a:t>
            </a:r>
            <a:br>
              <a:rPr lang="en-US" sz="1400" dirty="0">
                <a:effectLst/>
              </a:rPr>
            </a:br>
            <a:endParaRPr lang="en-US" sz="1400" dirty="0">
              <a:effectLst/>
            </a:endParaRPr>
          </a:p>
        </p:txBody>
      </p:sp>
      <p:sp>
        <p:nvSpPr>
          <p:cNvPr id="4" name="Dia számának helye 3">
            <a:extLst>
              <a:ext uri="{FF2B5EF4-FFF2-40B4-BE49-F238E27FC236}">
                <a16:creationId xmlns:a16="http://schemas.microsoft.com/office/drawing/2014/main" id="{10A78A8C-AD66-B69C-9CF4-3E4ABAFF298A}"/>
              </a:ext>
            </a:extLst>
          </p:cNvPr>
          <p:cNvSpPr>
            <a:spLocks noGrp="1"/>
          </p:cNvSpPr>
          <p:nvPr>
            <p:ph type="sldNum" sz="quarter" idx="5"/>
          </p:nvPr>
        </p:nvSpPr>
        <p:spPr/>
        <p:txBody>
          <a:bodyPr/>
          <a:lstStyle/>
          <a:p>
            <a:fld id="{792FA58D-EA68-4C7A-A604-B91CD3E3EDD8}" type="slidenum">
              <a:rPr lang="hu-HU" smtClean="0"/>
              <a:t>5</a:t>
            </a:fld>
            <a:endParaRPr lang="hu-HU"/>
          </a:p>
        </p:txBody>
      </p:sp>
    </p:spTree>
    <p:extLst>
      <p:ext uri="{BB962C8B-B14F-4D97-AF65-F5344CB8AC3E}">
        <p14:creationId xmlns:p14="http://schemas.microsoft.com/office/powerpoint/2010/main" val="693752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DC619-612E-9AC5-4056-92C60C9ECA48}"/>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81B01F5F-77DC-62B8-1DC2-7EFF57EE09C5}"/>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67705566-0E40-97BF-AD70-292F2D3A5CB4}"/>
              </a:ext>
            </a:extLst>
          </p:cNvPr>
          <p:cNvSpPr>
            <a:spLocks noGrp="1"/>
          </p:cNvSpPr>
          <p:nvPr>
            <p:ph type="body" idx="1"/>
          </p:nvPr>
        </p:nvSpPr>
        <p:spPr/>
        <p:txBody>
          <a:bodyPr/>
          <a:lstStyle/>
          <a:p>
            <a:r>
              <a:rPr lang="en-US" dirty="0"/>
              <a:t>If we ask whether </a:t>
            </a:r>
            <a:r>
              <a:rPr lang="en-US" b="1" dirty="0"/>
              <a:t>Masonic ethics exists</a:t>
            </a:r>
            <a:r>
              <a:rPr lang="en-US" dirty="0"/>
              <a:t>, the answer is </a:t>
            </a:r>
            <a:r>
              <a:rPr lang="en-US" b="1" dirty="0"/>
              <a:t>yes:</a:t>
            </a:r>
            <a:endParaRPr lang="en-US" dirty="0"/>
          </a:p>
          <a:p>
            <a:r>
              <a:rPr lang="en-US" dirty="0"/>
              <a:t>There exists a distinctive system of ethical rules pertaining to Freemasonry.</a:t>
            </a:r>
          </a:p>
          <a:p>
            <a:r>
              <a:rPr lang="en-US" dirty="0"/>
              <a:t>We must proceed with the Masonic tradition. </a:t>
            </a:r>
          </a:p>
          <a:p>
            <a:r>
              <a:rPr lang="en-US" dirty="0"/>
              <a:t>Its core is that Freemasons shape themselves; </a:t>
            </a:r>
          </a:p>
          <a:p>
            <a:r>
              <a:rPr lang="en-US" dirty="0"/>
              <a:t>Their aim is the formation of good character.</a:t>
            </a:r>
          </a:p>
          <a:p>
            <a:r>
              <a:rPr lang="en-US" dirty="0"/>
              <a:t>We must understand that Masonic ethics blended the traditions of medieval stonemasons’ guilds with the values of the Enlightenment.</a:t>
            </a:r>
          </a:p>
          <a:p>
            <a:r>
              <a:rPr lang="en-US" dirty="0"/>
              <a:t>As a result, Masonic ethics can best be described as a culture.</a:t>
            </a:r>
            <a:endParaRPr lang="en-US" sz="1400" dirty="0">
              <a:effectLst/>
            </a:endParaRPr>
          </a:p>
        </p:txBody>
      </p:sp>
      <p:sp>
        <p:nvSpPr>
          <p:cNvPr id="4" name="Dia számának helye 3">
            <a:extLst>
              <a:ext uri="{FF2B5EF4-FFF2-40B4-BE49-F238E27FC236}">
                <a16:creationId xmlns:a16="http://schemas.microsoft.com/office/drawing/2014/main" id="{E8173A5D-B676-3246-9CA5-9692FDB17BB7}"/>
              </a:ext>
            </a:extLst>
          </p:cNvPr>
          <p:cNvSpPr>
            <a:spLocks noGrp="1"/>
          </p:cNvSpPr>
          <p:nvPr>
            <p:ph type="sldNum" sz="quarter" idx="5"/>
          </p:nvPr>
        </p:nvSpPr>
        <p:spPr/>
        <p:txBody>
          <a:bodyPr/>
          <a:lstStyle/>
          <a:p>
            <a:fld id="{792FA58D-EA68-4C7A-A604-B91CD3E3EDD8}" type="slidenum">
              <a:rPr lang="hu-HU" smtClean="0"/>
              <a:t>6</a:t>
            </a:fld>
            <a:endParaRPr lang="hu-HU"/>
          </a:p>
        </p:txBody>
      </p:sp>
    </p:spTree>
    <p:extLst>
      <p:ext uri="{BB962C8B-B14F-4D97-AF65-F5344CB8AC3E}">
        <p14:creationId xmlns:p14="http://schemas.microsoft.com/office/powerpoint/2010/main" val="2855431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24139-2FA4-93C6-A5F5-F17C8E497CF1}"/>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8156CC45-14E4-3223-5C3B-FA8686548EB1}"/>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8BE1750E-6A42-EFF9-4B2C-7FAC7FF56736}"/>
              </a:ext>
            </a:extLst>
          </p:cNvPr>
          <p:cNvSpPr>
            <a:spLocks noGrp="1"/>
          </p:cNvSpPr>
          <p:nvPr>
            <p:ph type="body" idx="1"/>
          </p:nvPr>
        </p:nvSpPr>
        <p:spPr/>
        <p:txBody>
          <a:bodyPr/>
          <a:lstStyle/>
          <a:p>
            <a:r>
              <a:rPr lang="en-US" b="1" dirty="0"/>
              <a:t>The Constitution can be summarized: </a:t>
            </a:r>
            <a:endParaRPr lang="en-US" dirty="0"/>
          </a:p>
          <a:p>
            <a:pPr lvl="0"/>
            <a:r>
              <a:rPr lang="en-US" dirty="0"/>
              <a:t>A Freemason must conduct himself with integrity,</a:t>
            </a:r>
          </a:p>
          <a:p>
            <a:pPr lvl="0"/>
            <a:r>
              <a:rPr lang="en-US" dirty="0"/>
              <a:t>respect the standards of honor and the law, and abide by the laws of the country in which he lives;</a:t>
            </a:r>
          </a:p>
          <a:p>
            <a:pPr lvl="0"/>
            <a:r>
              <a:rPr lang="en-US" dirty="0"/>
              <a:t>Must not use his Masonic membership to gain financial, professional, or other advantages;</a:t>
            </a:r>
          </a:p>
          <a:p>
            <a:pPr lvl="0"/>
            <a:r>
              <a:rPr lang="en-US" dirty="0"/>
              <a:t>Must respect the opinions and beliefs of others and refrain from religious or political debates within the lodge;</a:t>
            </a:r>
          </a:p>
          <a:p>
            <a:pPr lvl="0"/>
            <a:r>
              <a:rPr lang="en-US" dirty="0"/>
              <a:t>Must conduct himself in such a way that his behavior brings no disgrace upon himself or upon Freemasonry;</a:t>
            </a:r>
          </a:p>
          <a:p>
            <a:r>
              <a:rPr lang="en-US" dirty="0"/>
              <a:t>follow Masonic principles, the brotherly love, mutual aid, and justice.</a:t>
            </a:r>
            <a:br>
              <a:rPr lang="en-US" sz="1400" dirty="0">
                <a:effectLst/>
              </a:rPr>
            </a:br>
            <a:endParaRPr lang="en-US" sz="1400" dirty="0">
              <a:effectLst/>
            </a:endParaRPr>
          </a:p>
          <a:p>
            <a:br>
              <a:rPr lang="en-US" sz="1400" dirty="0">
                <a:effectLst/>
              </a:rPr>
            </a:br>
            <a:endParaRPr lang="en-US" sz="1400" dirty="0">
              <a:effectLst/>
            </a:endParaRPr>
          </a:p>
          <a:p>
            <a:endParaRPr lang="en-US" sz="1400" dirty="0">
              <a:effectLst/>
            </a:endParaRPr>
          </a:p>
        </p:txBody>
      </p:sp>
      <p:sp>
        <p:nvSpPr>
          <p:cNvPr id="4" name="Dia számának helye 3">
            <a:extLst>
              <a:ext uri="{FF2B5EF4-FFF2-40B4-BE49-F238E27FC236}">
                <a16:creationId xmlns:a16="http://schemas.microsoft.com/office/drawing/2014/main" id="{1D689F90-66CC-3620-905B-75E3ED265D62}"/>
              </a:ext>
            </a:extLst>
          </p:cNvPr>
          <p:cNvSpPr>
            <a:spLocks noGrp="1"/>
          </p:cNvSpPr>
          <p:nvPr>
            <p:ph type="sldNum" sz="quarter" idx="5"/>
          </p:nvPr>
        </p:nvSpPr>
        <p:spPr/>
        <p:txBody>
          <a:bodyPr/>
          <a:lstStyle/>
          <a:p>
            <a:fld id="{792FA58D-EA68-4C7A-A604-B91CD3E3EDD8}" type="slidenum">
              <a:rPr lang="hu-HU" smtClean="0"/>
              <a:t>7</a:t>
            </a:fld>
            <a:endParaRPr lang="hu-HU"/>
          </a:p>
        </p:txBody>
      </p:sp>
    </p:spTree>
    <p:extLst>
      <p:ext uri="{BB962C8B-B14F-4D97-AF65-F5344CB8AC3E}">
        <p14:creationId xmlns:p14="http://schemas.microsoft.com/office/powerpoint/2010/main" val="2545051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D9255-771F-A849-9C0F-3E296AC6BC74}"/>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12143AD7-D669-4E49-39CC-69B3ED650EF5}"/>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6AED1749-7B41-CF52-578A-B7A7B313755B}"/>
              </a:ext>
            </a:extLst>
          </p:cNvPr>
          <p:cNvSpPr>
            <a:spLocks noGrp="1"/>
          </p:cNvSpPr>
          <p:nvPr>
            <p:ph type="body" idx="1"/>
          </p:nvPr>
        </p:nvSpPr>
        <p:spPr/>
        <p:txBody>
          <a:bodyPr/>
          <a:lstStyle/>
          <a:p>
            <a:r>
              <a:rPr lang="en-US" dirty="0"/>
              <a:t>The moral foundations of English-style “Blue Apron” Freemasonry:</a:t>
            </a:r>
          </a:p>
          <a:p>
            <a:r>
              <a:rPr lang="en-US" b="1" dirty="0"/>
              <a:t>Brotherly love</a:t>
            </a:r>
            <a:r>
              <a:rPr lang="en-US" dirty="0"/>
              <a:t> - Every Freemason must be taught to respect the opinions of others.</a:t>
            </a:r>
          </a:p>
          <a:p>
            <a:r>
              <a:rPr lang="en-US" b="1" dirty="0"/>
              <a:t>Charity</a:t>
            </a:r>
            <a:r>
              <a:rPr lang="en-US" dirty="0"/>
              <a:t> - Freemasons are expected to care for those in need. This includes organized charity, volunteer work, and personal compassion.</a:t>
            </a:r>
          </a:p>
          <a:p>
            <a:r>
              <a:rPr lang="en-US" b="1" dirty="0"/>
              <a:t>Truth</a:t>
            </a:r>
            <a:r>
              <a:rPr lang="en-US" dirty="0"/>
              <a:t> - Freemasons should be encouraged to live honestly. As stated, the expectation is that everyone be a “truthful and trustworthy” person whose word can be relied upon.</a:t>
            </a:r>
          </a:p>
        </p:txBody>
      </p:sp>
      <p:sp>
        <p:nvSpPr>
          <p:cNvPr id="4" name="Dia számának helye 3">
            <a:extLst>
              <a:ext uri="{FF2B5EF4-FFF2-40B4-BE49-F238E27FC236}">
                <a16:creationId xmlns:a16="http://schemas.microsoft.com/office/drawing/2014/main" id="{E4320333-234D-A513-6036-0DA23C829479}"/>
              </a:ext>
            </a:extLst>
          </p:cNvPr>
          <p:cNvSpPr>
            <a:spLocks noGrp="1"/>
          </p:cNvSpPr>
          <p:nvPr>
            <p:ph type="sldNum" sz="quarter" idx="5"/>
          </p:nvPr>
        </p:nvSpPr>
        <p:spPr/>
        <p:txBody>
          <a:bodyPr/>
          <a:lstStyle/>
          <a:p>
            <a:fld id="{792FA58D-EA68-4C7A-A604-B91CD3E3EDD8}" type="slidenum">
              <a:rPr lang="hu-HU" smtClean="0"/>
              <a:t>8</a:t>
            </a:fld>
            <a:endParaRPr lang="hu-HU"/>
          </a:p>
        </p:txBody>
      </p:sp>
    </p:spTree>
    <p:extLst>
      <p:ext uri="{BB962C8B-B14F-4D97-AF65-F5344CB8AC3E}">
        <p14:creationId xmlns:p14="http://schemas.microsoft.com/office/powerpoint/2010/main" val="2950131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EE5FA-6F08-5778-7B09-32945149EB96}"/>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59FF3F0D-8565-2B0F-AB14-EABEFECDB15E}"/>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82C41F0B-AF03-1EA0-2AC3-F680DF6ABEF1}"/>
              </a:ext>
            </a:extLst>
          </p:cNvPr>
          <p:cNvSpPr>
            <a:spLocks noGrp="1"/>
          </p:cNvSpPr>
          <p:nvPr>
            <p:ph type="body" idx="1"/>
          </p:nvPr>
        </p:nvSpPr>
        <p:spPr/>
        <p:txBody>
          <a:bodyPr/>
          <a:lstStyle/>
          <a:p>
            <a:r>
              <a:rPr lang="en-US" sz="1400" dirty="0"/>
              <a:t>Additional requirements:</a:t>
            </a:r>
          </a:p>
          <a:p>
            <a:r>
              <a:rPr lang="en-US" sz="1400" dirty="0"/>
              <a:t>The most important of these are faith, the fulfillment of duties, and keeping one’s word.</a:t>
            </a:r>
          </a:p>
          <a:p>
            <a:r>
              <a:rPr lang="en-US" sz="1400" dirty="0"/>
              <a:t>The Masonic oath entails certain duties: a Mason assumes certain obligations, from which loyalty, discretion, and reliability follow.</a:t>
            </a:r>
          </a:p>
          <a:p>
            <a:r>
              <a:rPr lang="en-US" sz="1400" dirty="0"/>
              <a:t>Regular Freemasonry also requires its members to believe in a Supreme Being—the Great Architect of the Universe.</a:t>
            </a:r>
          </a:p>
          <a:p>
            <a:r>
              <a:rPr lang="en-US" sz="1400" dirty="0"/>
              <a:t>In addition, there are duties that a person must fulfill toward their country, their fellow human beings, and themselves.</a:t>
            </a:r>
          </a:p>
          <a:p>
            <a:endParaRPr lang="en-US" sz="1400" dirty="0">
              <a:effectLst/>
            </a:endParaRPr>
          </a:p>
        </p:txBody>
      </p:sp>
      <p:sp>
        <p:nvSpPr>
          <p:cNvPr id="4" name="Dia számának helye 3">
            <a:extLst>
              <a:ext uri="{FF2B5EF4-FFF2-40B4-BE49-F238E27FC236}">
                <a16:creationId xmlns:a16="http://schemas.microsoft.com/office/drawing/2014/main" id="{A697EA11-7775-26F5-218C-1219FF5EF929}"/>
              </a:ext>
            </a:extLst>
          </p:cNvPr>
          <p:cNvSpPr>
            <a:spLocks noGrp="1"/>
          </p:cNvSpPr>
          <p:nvPr>
            <p:ph type="sldNum" sz="quarter" idx="5"/>
          </p:nvPr>
        </p:nvSpPr>
        <p:spPr/>
        <p:txBody>
          <a:bodyPr/>
          <a:lstStyle/>
          <a:p>
            <a:fld id="{792FA58D-EA68-4C7A-A604-B91CD3E3EDD8}" type="slidenum">
              <a:rPr lang="hu-HU" smtClean="0"/>
              <a:t>9</a:t>
            </a:fld>
            <a:endParaRPr lang="hu-HU"/>
          </a:p>
        </p:txBody>
      </p:sp>
    </p:spTree>
    <p:extLst>
      <p:ext uri="{BB962C8B-B14F-4D97-AF65-F5344CB8AC3E}">
        <p14:creationId xmlns:p14="http://schemas.microsoft.com/office/powerpoint/2010/main" val="470758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E7118-9888-684D-E1B8-93FABE51A491}"/>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21AF7676-FDCB-73C0-C15F-6B9683F91831}"/>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6AE86F18-ADA3-EF89-311E-0FB7FD469FE6}"/>
              </a:ext>
            </a:extLst>
          </p:cNvPr>
          <p:cNvSpPr>
            <a:spLocks noGrp="1"/>
          </p:cNvSpPr>
          <p:nvPr>
            <p:ph type="body" idx="1"/>
          </p:nvPr>
        </p:nvSpPr>
        <p:spPr/>
        <p:txBody>
          <a:bodyPr/>
          <a:lstStyle/>
          <a:p>
            <a:r>
              <a:rPr lang="en-US" b="1" dirty="0"/>
              <a:t>Additional important</a:t>
            </a:r>
            <a:r>
              <a:rPr lang="en-US" dirty="0"/>
              <a:t> ethical requirements are shown in the slide:</a:t>
            </a:r>
          </a:p>
          <a:p>
            <a:r>
              <a:rPr lang="en-US" dirty="0"/>
              <a:t>Self-improvement and the shaping of character, and the cardinal and theological virtues.</a:t>
            </a:r>
          </a:p>
          <a:p>
            <a:r>
              <a:rPr lang="en-US" dirty="0"/>
              <a:t>Working tools as moral symbols. </a:t>
            </a:r>
          </a:p>
          <a:p>
            <a:r>
              <a:rPr lang="en-US" dirty="0"/>
              <a:t>The square teaches the Freemason to act honestly. </a:t>
            </a:r>
          </a:p>
          <a:p>
            <a:r>
              <a:rPr lang="en-US" dirty="0"/>
              <a:t>The level teaches the fundamental equality of all people. </a:t>
            </a:r>
          </a:p>
          <a:p>
            <a:r>
              <a:rPr lang="en-US" dirty="0"/>
              <a:t>The plumb rule teaches uprightness and integrity, the habit of standing morally erect. </a:t>
            </a:r>
          </a:p>
          <a:p>
            <a:r>
              <a:rPr lang="en-US" dirty="0"/>
              <a:t>The compasses teach the Freemason to keep his desires within bounds and his passions within due limits. </a:t>
            </a:r>
          </a:p>
          <a:p>
            <a:r>
              <a:rPr lang="en-US" dirty="0"/>
              <a:t>The exclusion of religion and politics from the Lodge. It is an ethical commitment. </a:t>
            </a:r>
          </a:p>
          <a:p>
            <a:r>
              <a:rPr lang="en-US" dirty="0"/>
              <a:t>The Lodge is the center of union.</a:t>
            </a:r>
          </a:p>
          <a:p>
            <a:r>
              <a:rPr lang="en-US" dirty="0"/>
              <a:t>It is a requirement that the brethren dress and behave in the Lodge in a way that honors what unites the members, and not what might divide them.</a:t>
            </a:r>
          </a:p>
        </p:txBody>
      </p:sp>
      <p:sp>
        <p:nvSpPr>
          <p:cNvPr id="4" name="Dia számának helye 3">
            <a:extLst>
              <a:ext uri="{FF2B5EF4-FFF2-40B4-BE49-F238E27FC236}">
                <a16:creationId xmlns:a16="http://schemas.microsoft.com/office/drawing/2014/main" id="{A17FE429-2EAF-354D-311E-B1F0BF41D5EC}"/>
              </a:ext>
            </a:extLst>
          </p:cNvPr>
          <p:cNvSpPr>
            <a:spLocks noGrp="1"/>
          </p:cNvSpPr>
          <p:nvPr>
            <p:ph type="sldNum" sz="quarter" idx="5"/>
          </p:nvPr>
        </p:nvSpPr>
        <p:spPr/>
        <p:txBody>
          <a:bodyPr/>
          <a:lstStyle/>
          <a:p>
            <a:fld id="{792FA58D-EA68-4C7A-A604-B91CD3E3EDD8}" type="slidenum">
              <a:rPr lang="hu-HU" smtClean="0"/>
              <a:t>10</a:t>
            </a:fld>
            <a:endParaRPr lang="hu-HU"/>
          </a:p>
        </p:txBody>
      </p:sp>
    </p:spTree>
    <p:extLst>
      <p:ext uri="{BB962C8B-B14F-4D97-AF65-F5344CB8AC3E}">
        <p14:creationId xmlns:p14="http://schemas.microsoft.com/office/powerpoint/2010/main" val="38276000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F1158-E015-1F66-F9A4-51D0C706930B}"/>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303C19A8-14B7-84AC-4A97-1EB16138D455}"/>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9CFD08C8-1283-DA91-CD00-8316FEA90EE6}"/>
              </a:ext>
            </a:extLst>
          </p:cNvPr>
          <p:cNvSpPr>
            <a:spLocks noGrp="1"/>
          </p:cNvSpPr>
          <p:nvPr>
            <p:ph type="body" idx="1"/>
          </p:nvPr>
        </p:nvSpPr>
        <p:spPr/>
        <p:txBody>
          <a:bodyPr/>
          <a:lstStyle/>
          <a:p>
            <a:r>
              <a:rPr lang="en-US" b="1" dirty="0"/>
              <a:t>The most important values:</a:t>
            </a:r>
            <a:endParaRPr lang="en-US" dirty="0"/>
          </a:p>
          <a:p>
            <a:r>
              <a:rPr lang="en-US" b="1" dirty="0"/>
              <a:t>HONESTY</a:t>
            </a:r>
            <a:r>
              <a:rPr lang="en-US" dirty="0"/>
              <a:t>: The Freemasons strive to become honest people,</a:t>
            </a:r>
          </a:p>
          <a:p>
            <a:r>
              <a:rPr lang="en-US" b="1" dirty="0"/>
              <a:t>FRIENDSHIP</a:t>
            </a:r>
            <a:r>
              <a:rPr lang="en-US" dirty="0"/>
              <a:t>: Freemasonry is open to people of all religions and political beliefs and provides a common ground for friendships among members,</a:t>
            </a:r>
          </a:p>
          <a:p>
            <a:r>
              <a:rPr lang="en-US" b="1" dirty="0"/>
              <a:t>RESPECT</a:t>
            </a:r>
            <a:r>
              <a:rPr lang="en-US" dirty="0"/>
              <a:t>: Freemasonry brings people together regardless of race, religion, or any other apparent differences that cause division in society.</a:t>
            </a:r>
          </a:p>
          <a:p>
            <a:r>
              <a:rPr lang="en-US" b="1" dirty="0"/>
              <a:t>SERVICE</a:t>
            </a:r>
            <a:r>
              <a:rPr lang="en-US" dirty="0"/>
              <a:t>: the very essence of Freemasonry. By offering their time, resources, and skills, they make a valuable contribution.</a:t>
            </a:r>
            <a:endParaRPr lang="en-US" sz="1400" dirty="0">
              <a:effectLst/>
            </a:endParaRPr>
          </a:p>
        </p:txBody>
      </p:sp>
      <p:sp>
        <p:nvSpPr>
          <p:cNvPr id="4" name="Dia számának helye 3">
            <a:extLst>
              <a:ext uri="{FF2B5EF4-FFF2-40B4-BE49-F238E27FC236}">
                <a16:creationId xmlns:a16="http://schemas.microsoft.com/office/drawing/2014/main" id="{6310B2E3-2DAE-0365-C807-7AFD75DAEBD4}"/>
              </a:ext>
            </a:extLst>
          </p:cNvPr>
          <p:cNvSpPr>
            <a:spLocks noGrp="1"/>
          </p:cNvSpPr>
          <p:nvPr>
            <p:ph type="sldNum" sz="quarter" idx="5"/>
          </p:nvPr>
        </p:nvSpPr>
        <p:spPr/>
        <p:txBody>
          <a:bodyPr/>
          <a:lstStyle/>
          <a:p>
            <a:fld id="{792FA58D-EA68-4C7A-A604-B91CD3E3EDD8}" type="slidenum">
              <a:rPr lang="hu-HU" smtClean="0"/>
              <a:t>11</a:t>
            </a:fld>
            <a:endParaRPr lang="hu-HU"/>
          </a:p>
        </p:txBody>
      </p:sp>
    </p:spTree>
    <p:extLst>
      <p:ext uri="{BB962C8B-B14F-4D97-AF65-F5344CB8AC3E}">
        <p14:creationId xmlns:p14="http://schemas.microsoft.com/office/powerpoint/2010/main" val="5472776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D423A-FE01-CADF-2B35-7216454CF24B}"/>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93C2CA99-2131-269D-8A13-9E1F97149C29}"/>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4E36F05D-2439-8644-935E-F54C0BD429BA}"/>
              </a:ext>
            </a:extLst>
          </p:cNvPr>
          <p:cNvSpPr>
            <a:spLocks noGrp="1"/>
          </p:cNvSpPr>
          <p:nvPr>
            <p:ph type="body" idx="1"/>
          </p:nvPr>
        </p:nvSpPr>
        <p:spPr/>
        <p:txBody>
          <a:bodyPr/>
          <a:lstStyle/>
          <a:p>
            <a:r>
              <a:rPr lang="en-US" sz="1400" dirty="0"/>
              <a:t>Ethical Principles</a:t>
            </a:r>
          </a:p>
          <a:p>
            <a:r>
              <a:rPr lang="en-US" sz="1400" dirty="0"/>
              <a:t>•    They must abide by the laws of the country in question;</a:t>
            </a:r>
          </a:p>
          <a:p>
            <a:r>
              <a:rPr lang="en-US" sz="1400" dirty="0"/>
              <a:t>•    They must act with integrity in all situations—a member must not do anything that would bring Freemasonry or himself into disrepute;</a:t>
            </a:r>
          </a:p>
          <a:p>
            <a:r>
              <a:rPr lang="en-US" sz="1400" dirty="0"/>
              <a:t>•    They must keep religion and politics out of the lodge;</a:t>
            </a:r>
          </a:p>
          <a:p>
            <a:r>
              <a:rPr lang="en-US" sz="1400" dirty="0"/>
              <a:t>•    They must refrain from using their membership for personal financial gain or to obtain advantages;</a:t>
            </a:r>
          </a:p>
          <a:p>
            <a:r>
              <a:rPr lang="en-US" sz="1400" dirty="0"/>
              <a:t>•    They must practice tolerance—including respect, patience, and kindness;</a:t>
            </a:r>
          </a:p>
          <a:p>
            <a:r>
              <a:rPr lang="en-US" sz="1400" dirty="0"/>
              <a:t>•    practice charity in accordance with their financial means;</a:t>
            </a:r>
          </a:p>
          <a:p>
            <a:r>
              <a:rPr lang="en-US" sz="1400" dirty="0"/>
              <a:t>•    profess faith in the Supreme Being.</a:t>
            </a:r>
          </a:p>
        </p:txBody>
      </p:sp>
      <p:sp>
        <p:nvSpPr>
          <p:cNvPr id="4" name="Dia számának helye 3">
            <a:extLst>
              <a:ext uri="{FF2B5EF4-FFF2-40B4-BE49-F238E27FC236}">
                <a16:creationId xmlns:a16="http://schemas.microsoft.com/office/drawing/2014/main" id="{F35C1AAB-E165-2B5F-058D-8F40033C1526}"/>
              </a:ext>
            </a:extLst>
          </p:cNvPr>
          <p:cNvSpPr>
            <a:spLocks noGrp="1"/>
          </p:cNvSpPr>
          <p:nvPr>
            <p:ph type="sldNum" sz="quarter" idx="5"/>
          </p:nvPr>
        </p:nvSpPr>
        <p:spPr/>
        <p:txBody>
          <a:bodyPr/>
          <a:lstStyle/>
          <a:p>
            <a:fld id="{792FA58D-EA68-4C7A-A604-B91CD3E3EDD8}" type="slidenum">
              <a:rPr lang="hu-HU" smtClean="0"/>
              <a:t>12</a:t>
            </a:fld>
            <a:endParaRPr lang="hu-HU"/>
          </a:p>
        </p:txBody>
      </p:sp>
    </p:spTree>
    <p:extLst>
      <p:ext uri="{BB962C8B-B14F-4D97-AF65-F5344CB8AC3E}">
        <p14:creationId xmlns:p14="http://schemas.microsoft.com/office/powerpoint/2010/main" val="3700209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51A8A-D869-41B5-ABD1-8B644145043C}"/>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A890AA7B-3797-8635-249D-C5CFBD67DF3A}"/>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74D8B690-FAC7-0082-FFC4-72E63E97CE8F}"/>
              </a:ext>
            </a:extLst>
          </p:cNvPr>
          <p:cNvSpPr>
            <a:spLocks noGrp="1"/>
          </p:cNvSpPr>
          <p:nvPr>
            <p:ph type="body" idx="1"/>
          </p:nvPr>
        </p:nvSpPr>
        <p:spPr/>
        <p:txBody>
          <a:bodyPr/>
          <a:lstStyle/>
          <a:p>
            <a:r>
              <a:rPr lang="en-US" b="1" dirty="0"/>
              <a:t>The essence of the Code of Conduct: </a:t>
            </a:r>
            <a:endParaRPr lang="en-US" dirty="0"/>
          </a:p>
          <a:p>
            <a:pPr lvl="0"/>
            <a:r>
              <a:rPr lang="en-US" dirty="0"/>
              <a:t>A Freemason is obligated to obey the laws of the country where he lives and works.</a:t>
            </a:r>
          </a:p>
          <a:p>
            <a:pPr lvl="0"/>
            <a:r>
              <a:rPr lang="en-US" dirty="0"/>
              <a:t>Prohibition against seeking advantage. A member may not use his membership to advance his own or anyone else’s business, professional, or personal interests, nor may he seek advantage or advancement through it. This includes the explicit statement that Freemasonry offers no refuge from the consequences of breaking the law—fraternal bonds may not be invoked as a basis for defense before either the authorities or one’s employer.</a:t>
            </a:r>
          </a:p>
          <a:p>
            <a:pPr lvl="0"/>
            <a:r>
              <a:rPr lang="en-US" dirty="0"/>
              <a:t>Order of Responsibilities. Responsibilities toward family, dependents, work, and community obligations take precedence over commitment to the Lodge. </a:t>
            </a:r>
          </a:p>
          <a:p>
            <a:pPr lvl="0"/>
            <a:r>
              <a:rPr lang="en-US" dirty="0"/>
              <a:t>Discretion and Publicity. A member may disclose his or her own membership but may not disclose the membership of others without their consent. </a:t>
            </a:r>
          </a:p>
          <a:p>
            <a:pPr lvl="0"/>
            <a:r>
              <a:rPr lang="en-US" dirty="0"/>
              <a:t>The Order’s good reputation and neutrality.</a:t>
            </a:r>
          </a:p>
          <a:p>
            <a:endParaRPr lang="en-US" sz="1400" dirty="0">
              <a:effectLst/>
            </a:endParaRPr>
          </a:p>
        </p:txBody>
      </p:sp>
      <p:sp>
        <p:nvSpPr>
          <p:cNvPr id="4" name="Dia számának helye 3">
            <a:extLst>
              <a:ext uri="{FF2B5EF4-FFF2-40B4-BE49-F238E27FC236}">
                <a16:creationId xmlns:a16="http://schemas.microsoft.com/office/drawing/2014/main" id="{3017F6BA-D183-E8FD-1E53-326C07D187C3}"/>
              </a:ext>
            </a:extLst>
          </p:cNvPr>
          <p:cNvSpPr>
            <a:spLocks noGrp="1"/>
          </p:cNvSpPr>
          <p:nvPr>
            <p:ph type="sldNum" sz="quarter" idx="5"/>
          </p:nvPr>
        </p:nvSpPr>
        <p:spPr/>
        <p:txBody>
          <a:bodyPr/>
          <a:lstStyle/>
          <a:p>
            <a:fld id="{792FA58D-EA68-4C7A-A604-B91CD3E3EDD8}" type="slidenum">
              <a:rPr lang="hu-HU" smtClean="0"/>
              <a:t>13</a:t>
            </a:fld>
            <a:endParaRPr lang="hu-HU"/>
          </a:p>
        </p:txBody>
      </p:sp>
    </p:spTree>
    <p:extLst>
      <p:ext uri="{BB962C8B-B14F-4D97-AF65-F5344CB8AC3E}">
        <p14:creationId xmlns:p14="http://schemas.microsoft.com/office/powerpoint/2010/main" val="14941294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A582A-3067-D258-572C-88E449E3F151}"/>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89E959FF-5CC9-AEB2-E46A-D406A597375E}"/>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6BDF55F5-C904-1AC7-6634-CEA600998455}"/>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In preparation for this presentation,</a:t>
            </a:r>
            <a:r>
              <a:rPr lang="hu-HU"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 compiled a comparison of ethical concepts across eight countries.</a:t>
            </a:r>
          </a:p>
          <a:p>
            <a:r>
              <a:rPr lang="en-US" sz="1200" kern="1200" dirty="0">
                <a:solidFill>
                  <a:schemeClr val="tx1"/>
                </a:solidFill>
                <a:effectLst/>
                <a:latin typeface="+mn-lt"/>
                <a:ea typeface="+mn-ea"/>
                <a:cs typeface="+mn-cs"/>
              </a:rPr>
              <a:t>This research reveals that the differences lie not between countries, but between jurisdictions—regular and irregular. </a:t>
            </a:r>
          </a:p>
          <a:p>
            <a:r>
              <a:rPr lang="en-US" sz="1200" kern="1200" dirty="0">
                <a:solidFill>
                  <a:schemeClr val="tx1"/>
                </a:solidFill>
                <a:effectLst/>
                <a:latin typeface="+mn-lt"/>
                <a:ea typeface="+mn-ea"/>
                <a:cs typeface="+mn-cs"/>
              </a:rPr>
              <a:t>While in the regular obedience’s, faith in the Supreme Being</a:t>
            </a:r>
          </a:p>
          <a:p>
            <a:r>
              <a:rPr lang="en-US" sz="1200" kern="1200" dirty="0">
                <a:solidFill>
                  <a:schemeClr val="tx1"/>
                </a:solidFill>
                <a:effectLst/>
                <a:latin typeface="+mn-lt"/>
                <a:ea typeface="+mn-ea"/>
                <a:cs typeface="+mn-cs"/>
              </a:rPr>
              <a:t>The Book of the Holy Law is open</a:t>
            </a:r>
          </a:p>
          <a:p>
            <a:r>
              <a:rPr lang="en-US" sz="1200" kern="1200" dirty="0">
                <a:solidFill>
                  <a:schemeClr val="tx1"/>
                </a:solidFill>
                <a:effectLst/>
                <a:latin typeface="+mn-lt"/>
                <a:ea typeface="+mn-ea"/>
                <a:cs typeface="+mn-cs"/>
              </a:rPr>
              <a:t>They are Men only</a:t>
            </a:r>
          </a:p>
          <a:p>
            <a:r>
              <a:rPr lang="en-US" sz="1200" kern="1200" dirty="0">
                <a:solidFill>
                  <a:schemeClr val="tx1"/>
                </a:solidFill>
                <a:effectLst/>
                <a:latin typeface="+mn-lt"/>
                <a:ea typeface="+mn-ea"/>
                <a:cs typeface="+mn-cs"/>
              </a:rPr>
              <a:t>Politics and religion are prohibited; </a:t>
            </a:r>
          </a:p>
          <a:p>
            <a:r>
              <a:rPr lang="en-US" sz="1200" kern="1200" dirty="0">
                <a:solidFill>
                  <a:schemeClr val="tx1"/>
                </a:solidFill>
                <a:effectLst/>
                <a:latin typeface="+mn-lt"/>
                <a:ea typeface="+mn-ea"/>
                <a:cs typeface="+mn-cs"/>
              </a:rPr>
              <a:t>Social debates are permitted, </a:t>
            </a:r>
          </a:p>
          <a:p>
            <a:r>
              <a:rPr lang="en-US" sz="1200" kern="1200" dirty="0">
                <a:solidFill>
                  <a:schemeClr val="tx1"/>
                </a:solidFill>
                <a:effectLst/>
                <a:latin typeface="+mn-lt"/>
                <a:ea typeface="+mn-ea"/>
                <a:cs typeface="+mn-cs"/>
              </a:rPr>
              <a:t>whereas in the irregular obedience’s. Freedom of conscience </a:t>
            </a:r>
          </a:p>
          <a:p>
            <a:r>
              <a:rPr lang="en-US" sz="1200" kern="1200" dirty="0">
                <a:solidFill>
                  <a:schemeClr val="tx1"/>
                </a:solidFill>
                <a:effectLst/>
                <a:latin typeface="+mn-lt"/>
                <a:ea typeface="+mn-ea"/>
                <a:cs typeface="+mn-cs"/>
              </a:rPr>
              <a:t>Members may be atheists or non-believers Women and mixed membership Social and political debates are permitted.</a:t>
            </a:r>
            <a:endParaRPr lang="en-US" sz="1400" dirty="0">
              <a:effectLst/>
            </a:endParaRPr>
          </a:p>
        </p:txBody>
      </p:sp>
      <p:sp>
        <p:nvSpPr>
          <p:cNvPr id="4" name="Dia számának helye 3">
            <a:extLst>
              <a:ext uri="{FF2B5EF4-FFF2-40B4-BE49-F238E27FC236}">
                <a16:creationId xmlns:a16="http://schemas.microsoft.com/office/drawing/2014/main" id="{B2CD22A3-D37E-6553-C7AC-3D8EDBB5E66D}"/>
              </a:ext>
            </a:extLst>
          </p:cNvPr>
          <p:cNvSpPr>
            <a:spLocks noGrp="1"/>
          </p:cNvSpPr>
          <p:nvPr>
            <p:ph type="sldNum" sz="quarter" idx="5"/>
          </p:nvPr>
        </p:nvSpPr>
        <p:spPr/>
        <p:txBody>
          <a:bodyPr/>
          <a:lstStyle/>
          <a:p>
            <a:fld id="{792FA58D-EA68-4C7A-A604-B91CD3E3EDD8}" type="slidenum">
              <a:rPr lang="hu-HU" smtClean="0"/>
              <a:t>14</a:t>
            </a:fld>
            <a:endParaRPr lang="hu-HU"/>
          </a:p>
        </p:txBody>
      </p:sp>
    </p:spTree>
    <p:extLst>
      <p:ext uri="{BB962C8B-B14F-4D97-AF65-F5344CB8AC3E}">
        <p14:creationId xmlns:p14="http://schemas.microsoft.com/office/powerpoint/2010/main" val="38442843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E6718-A32D-1742-DAD8-BEF49361C3BE}"/>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36FF8083-899B-F440-5FBF-589A8789B2D1}"/>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5115F7C9-A2A8-6229-1EAA-D2B069ED2715}"/>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Common Ethical Foundations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 </a:t>
            </a:r>
            <a:r>
              <a:rPr lang="en-US" sz="1200" b="1" kern="1200" dirty="0">
                <a:solidFill>
                  <a:schemeClr val="tx1"/>
                </a:solidFill>
                <a:effectLst/>
                <a:latin typeface="+mn-lt"/>
                <a:ea typeface="+mn-ea"/>
                <a:cs typeface="+mn-cs"/>
              </a:rPr>
              <a:t>Self-Education</a:t>
            </a:r>
            <a:r>
              <a:rPr lang="en-US" sz="1200" kern="1200" dirty="0">
                <a:solidFill>
                  <a:schemeClr val="tx1"/>
                </a:solidFill>
                <a:effectLst/>
                <a:latin typeface="+mn-lt"/>
                <a:ea typeface="+mn-ea"/>
                <a:cs typeface="+mn-cs"/>
              </a:rPr>
              <a:t> symbolized by the shaping of raw stone. Ethics is primarily internal self-regulation, not external compliance with rules. This is the most universal element.</a:t>
            </a:r>
          </a:p>
          <a:p>
            <a:r>
              <a:rPr lang="en-US" sz="1200" kern="1200" dirty="0">
                <a:solidFill>
                  <a:schemeClr val="tx1"/>
                </a:solidFill>
                <a:effectLst/>
                <a:latin typeface="+mn-lt"/>
                <a:ea typeface="+mn-ea"/>
                <a:cs typeface="+mn-cs"/>
              </a:rPr>
              <a:t>2. </a:t>
            </a:r>
            <a:r>
              <a:rPr lang="en-US" sz="1200" b="1" kern="1200" dirty="0">
                <a:solidFill>
                  <a:schemeClr val="tx1"/>
                </a:solidFill>
                <a:effectLst/>
                <a:latin typeface="+mn-lt"/>
                <a:ea typeface="+mn-ea"/>
                <a:cs typeface="+mn-cs"/>
              </a:rPr>
              <a:t>Virtue-centered morality</a:t>
            </a:r>
            <a:r>
              <a:rPr lang="en-US" sz="1200" kern="1200" dirty="0">
                <a:solidFill>
                  <a:schemeClr val="tx1"/>
                </a:solidFill>
                <a:effectLst/>
                <a:latin typeface="+mn-lt"/>
                <a:ea typeface="+mn-ea"/>
                <a:cs typeface="+mn-cs"/>
              </a:rPr>
              <a:t> taught through symbols. The U.S. codification is the exception.</a:t>
            </a:r>
          </a:p>
          <a:p>
            <a:r>
              <a:rPr lang="en-US" sz="1200" kern="1200" dirty="0">
                <a:solidFill>
                  <a:schemeClr val="tx1"/>
                </a:solidFill>
                <a:effectLst/>
                <a:latin typeface="+mn-lt"/>
                <a:ea typeface="+mn-ea"/>
                <a:cs typeface="+mn-cs"/>
              </a:rPr>
              <a:t>3. </a:t>
            </a:r>
            <a:r>
              <a:rPr lang="en-US" sz="1200" b="1" kern="1200" dirty="0">
                <a:solidFill>
                  <a:schemeClr val="tx1"/>
                </a:solidFill>
                <a:effectLst/>
                <a:latin typeface="+mn-lt"/>
                <a:ea typeface="+mn-ea"/>
                <a:cs typeface="+mn-cs"/>
              </a:rPr>
              <a:t>Fraternity</a:t>
            </a:r>
            <a:r>
              <a:rPr lang="en-US" sz="1200" kern="1200" dirty="0">
                <a:solidFill>
                  <a:schemeClr val="tx1"/>
                </a:solidFill>
                <a:effectLst/>
                <a:latin typeface="+mn-lt"/>
                <a:ea typeface="+mn-ea"/>
                <a:cs typeface="+mn-cs"/>
              </a:rPr>
              <a:t> as an enforceable duty. Helping one another, supporting the sick, widows, and orphans; the obligation to perform acts of charity has constitutional status everywhere.</a:t>
            </a:r>
          </a:p>
          <a:p>
            <a:r>
              <a:rPr lang="en-US" sz="1200" kern="1200" dirty="0">
                <a:solidFill>
                  <a:schemeClr val="tx1"/>
                </a:solidFill>
                <a:effectLst/>
                <a:latin typeface="+mn-lt"/>
                <a:ea typeface="+mn-ea"/>
                <a:cs typeface="+mn-cs"/>
              </a:rPr>
              <a:t>4. </a:t>
            </a:r>
            <a:r>
              <a:rPr lang="en-US" sz="1200" b="1" kern="1200" dirty="0">
                <a:solidFill>
                  <a:schemeClr val="tx1"/>
                </a:solidFill>
                <a:effectLst/>
                <a:latin typeface="+mn-lt"/>
                <a:ea typeface="+mn-ea"/>
                <a:cs typeface="+mn-cs"/>
              </a:rPr>
              <a:t>“Meeting on the level”</a:t>
            </a:r>
            <a:r>
              <a:rPr lang="en-US" sz="1200" kern="1200" dirty="0">
                <a:solidFill>
                  <a:schemeClr val="tx1"/>
                </a:solidFill>
                <a:effectLst/>
                <a:latin typeface="+mn-lt"/>
                <a:ea typeface="+mn-ea"/>
                <a:cs typeface="+mn-cs"/>
              </a:rPr>
              <a:t>—by suspending secular distinctions, the lodge is a place where social status, wealth, position, and religious affiliation play no role.</a:t>
            </a:r>
          </a:p>
          <a:p>
            <a:r>
              <a:rPr lang="en-US" sz="1200" kern="1200" dirty="0">
                <a:solidFill>
                  <a:schemeClr val="tx1"/>
                </a:solidFill>
                <a:effectLst/>
                <a:latin typeface="+mn-lt"/>
                <a:ea typeface="+mn-ea"/>
                <a:cs typeface="+mn-cs"/>
              </a:rPr>
              <a:t>5.</a:t>
            </a:r>
            <a:r>
              <a:rPr lang="en-US" sz="1200" b="1" kern="1200" dirty="0">
                <a:solidFill>
                  <a:schemeClr val="tx1"/>
                </a:solidFill>
                <a:effectLst/>
                <a:latin typeface="+mn-lt"/>
                <a:ea typeface="+mn-ea"/>
                <a:cs typeface="+mn-cs"/>
              </a:rPr>
              <a:t> Tolerance and respect</a:t>
            </a:r>
            <a:r>
              <a:rPr lang="en-US" sz="1200" kern="1200" dirty="0">
                <a:solidFill>
                  <a:schemeClr val="tx1"/>
                </a:solidFill>
                <a:effectLst/>
                <a:latin typeface="+mn-lt"/>
                <a:ea typeface="+mn-ea"/>
                <a:cs typeface="+mn-cs"/>
              </a:rPr>
              <a:t> for the beliefs of others are fundamental norms</a:t>
            </a:r>
          </a:p>
          <a:p>
            <a:r>
              <a:rPr lang="en-US" sz="1200" kern="1200" dirty="0">
                <a:solidFill>
                  <a:schemeClr val="tx1"/>
                </a:solidFill>
                <a:effectLst/>
                <a:latin typeface="+mn-lt"/>
                <a:ea typeface="+mn-ea"/>
                <a:cs typeface="+mn-cs"/>
              </a:rPr>
              <a:t>6. </a:t>
            </a:r>
            <a:r>
              <a:rPr lang="en-US" sz="1200" b="1" kern="1200" dirty="0">
                <a:solidFill>
                  <a:schemeClr val="tx1"/>
                </a:solidFill>
                <a:effectLst/>
                <a:latin typeface="+mn-lt"/>
                <a:ea typeface="+mn-ea"/>
                <a:cs typeface="+mn-cs"/>
              </a:rPr>
              <a:t>Respect for the domestic legal system.</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7. </a:t>
            </a:r>
            <a:r>
              <a:rPr lang="en-US" sz="1200" b="1" kern="1200" dirty="0">
                <a:solidFill>
                  <a:schemeClr val="tx1"/>
                </a:solidFill>
                <a:effectLst/>
                <a:latin typeface="+mn-lt"/>
                <a:ea typeface="+mn-ea"/>
                <a:cs typeface="+mn-cs"/>
              </a:rPr>
              <a:t>Prohibition against seeking advantage.</a:t>
            </a:r>
            <a:r>
              <a:rPr lang="en-US" sz="1200" kern="1200" dirty="0">
                <a:solidFill>
                  <a:schemeClr val="tx1"/>
                </a:solidFill>
                <a:effectLst/>
                <a:latin typeface="+mn-lt"/>
                <a:ea typeface="+mn-ea"/>
                <a:cs typeface="+mn-cs"/>
              </a:rPr>
              <a:t> Membership may not be used to gain business, professional, official, or political advantage. This appears in the norms of every obedience examined—most explicitly in those of UGLE.</a:t>
            </a:r>
          </a:p>
          <a:p>
            <a:r>
              <a:rPr lang="en-US" sz="1200" kern="1200" dirty="0">
                <a:solidFill>
                  <a:schemeClr val="tx1"/>
                </a:solidFill>
                <a:effectLst/>
                <a:latin typeface="+mn-lt"/>
                <a:ea typeface="+mn-ea"/>
                <a:cs typeface="+mn-cs"/>
              </a:rPr>
              <a:t>8. </a:t>
            </a:r>
            <a:r>
              <a:rPr lang="en-US" sz="1200" b="1" kern="1200" dirty="0">
                <a:solidFill>
                  <a:schemeClr val="tx1"/>
                </a:solidFill>
                <a:effectLst/>
                <a:latin typeface="+mn-lt"/>
                <a:ea typeface="+mn-ea"/>
                <a:cs typeface="+mn-cs"/>
              </a:rPr>
              <a:t>Discretion</a:t>
            </a:r>
            <a:r>
              <a:rPr lang="en-US" sz="1200" kern="1200" dirty="0">
                <a:solidFill>
                  <a:schemeClr val="tx1"/>
                </a:solidFill>
                <a:effectLst/>
                <a:latin typeface="+mn-lt"/>
                <a:ea typeface="+mn-ea"/>
                <a:cs typeface="+mn-cs"/>
              </a:rPr>
              <a:t>. Protecting the content of rituals and members’ personal data is an ethical obligation.</a:t>
            </a:r>
          </a:p>
          <a:p>
            <a:r>
              <a:rPr lang="en-US" sz="1200" kern="1200" dirty="0">
                <a:solidFill>
                  <a:schemeClr val="tx1"/>
                </a:solidFill>
                <a:effectLst/>
                <a:latin typeface="+mn-lt"/>
                <a:ea typeface="+mn-ea"/>
                <a:cs typeface="+mn-cs"/>
              </a:rPr>
              <a:t>9. </a:t>
            </a:r>
            <a:r>
              <a:rPr lang="en-US" sz="1200" b="1" kern="1200" dirty="0">
                <a:solidFill>
                  <a:schemeClr val="tx1"/>
                </a:solidFill>
                <a:effectLst/>
                <a:latin typeface="+mn-lt"/>
                <a:ea typeface="+mn-ea"/>
                <a:cs typeface="+mn-cs"/>
              </a:rPr>
              <a:t>Admission is based on free will</a:t>
            </a:r>
            <a:r>
              <a:rPr lang="en-US" sz="1200" kern="1200" dirty="0">
                <a:solidFill>
                  <a:schemeClr val="tx1"/>
                </a:solidFill>
                <a:effectLst/>
                <a:latin typeface="+mn-lt"/>
                <a:ea typeface="+mn-ea"/>
                <a:cs typeface="+mn-cs"/>
              </a:rPr>
              <a:t>; persuasion or the exertion of pressure is unethical.</a:t>
            </a:r>
          </a:p>
          <a:p>
            <a:r>
              <a:rPr lang="en-US" sz="1200" kern="1200" dirty="0">
                <a:solidFill>
                  <a:schemeClr val="tx1"/>
                </a:solidFill>
                <a:effectLst/>
                <a:latin typeface="+mn-lt"/>
                <a:ea typeface="+mn-ea"/>
                <a:cs typeface="+mn-cs"/>
              </a:rPr>
              <a:t>10.</a:t>
            </a:r>
            <a:r>
              <a:rPr lang="hu-HU"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Disciplinary accountability</a:t>
            </a:r>
            <a:r>
              <a:rPr lang="en-US" sz="1200" kern="1200" dirty="0">
                <a:solidFill>
                  <a:schemeClr val="tx1"/>
                </a:solidFill>
                <a:effectLst/>
                <a:latin typeface="+mn-lt"/>
                <a:ea typeface="+mn-ea"/>
                <a:cs typeface="+mn-cs"/>
              </a:rPr>
              <a:t>  Dishonesty, lying, and unfair treatment of a brother are offenses everywhere.</a:t>
            </a:r>
            <a:endParaRPr lang="en-US" sz="1400" dirty="0">
              <a:effectLst/>
            </a:endParaRPr>
          </a:p>
        </p:txBody>
      </p:sp>
      <p:sp>
        <p:nvSpPr>
          <p:cNvPr id="4" name="Dia számának helye 3">
            <a:extLst>
              <a:ext uri="{FF2B5EF4-FFF2-40B4-BE49-F238E27FC236}">
                <a16:creationId xmlns:a16="http://schemas.microsoft.com/office/drawing/2014/main" id="{D1ABE5FF-59A5-894D-0281-81368D42AD08}"/>
              </a:ext>
            </a:extLst>
          </p:cNvPr>
          <p:cNvSpPr>
            <a:spLocks noGrp="1"/>
          </p:cNvSpPr>
          <p:nvPr>
            <p:ph type="sldNum" sz="quarter" idx="5"/>
          </p:nvPr>
        </p:nvSpPr>
        <p:spPr/>
        <p:txBody>
          <a:bodyPr/>
          <a:lstStyle/>
          <a:p>
            <a:fld id="{792FA58D-EA68-4C7A-A604-B91CD3E3EDD8}" type="slidenum">
              <a:rPr lang="hu-HU" smtClean="0"/>
              <a:t>15</a:t>
            </a:fld>
            <a:endParaRPr lang="hu-HU"/>
          </a:p>
        </p:txBody>
      </p:sp>
    </p:spTree>
    <p:extLst>
      <p:ext uri="{BB962C8B-B14F-4D97-AF65-F5344CB8AC3E}">
        <p14:creationId xmlns:p14="http://schemas.microsoft.com/office/powerpoint/2010/main" val="31327766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85110-3A1E-81C7-2352-A63B140F7AB4}"/>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0DF9CB6A-38E8-470A-B717-516E8803748A}"/>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05F3F0D0-D41D-1690-D7CE-9605A3531AC2}"/>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Let’s look at the two countries that are most relevant to us.</a:t>
            </a:r>
            <a:r>
              <a:rPr lang="hu-HU"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In England</a:t>
            </a:r>
            <a:r>
              <a:rPr lang="en-US" sz="1200" kern="1200" dirty="0">
                <a:solidFill>
                  <a:schemeClr val="tx1"/>
                </a:solidFill>
                <a:effectLst/>
                <a:latin typeface="+mn-lt"/>
                <a:ea typeface="+mn-ea"/>
                <a:cs typeface="+mn-cs"/>
              </a:rPr>
              <a:t>, there are uniform rules. In the </a:t>
            </a:r>
            <a:r>
              <a:rPr lang="en-US" sz="1200" b="1" kern="1200" dirty="0">
                <a:solidFill>
                  <a:schemeClr val="tx1"/>
                </a:solidFill>
                <a:effectLst/>
                <a:latin typeface="+mn-lt"/>
                <a:ea typeface="+mn-ea"/>
                <a:cs typeface="+mn-cs"/>
              </a:rPr>
              <a:t>U.S</a:t>
            </a:r>
            <a:r>
              <a:rPr lang="en-US" sz="1200" kern="1200" dirty="0">
                <a:solidFill>
                  <a:schemeClr val="tx1"/>
                </a:solidFill>
                <a:effectLst/>
                <a:latin typeface="+mn-lt"/>
                <a:ea typeface="+mn-ea"/>
                <a:cs typeface="+mn-cs"/>
              </a:rPr>
              <a:t>., the rules vary by state.</a:t>
            </a:r>
            <a:r>
              <a:rPr lang="hu-HU"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At UGLE, the Code of Conduct is the document that members receive.</a:t>
            </a:r>
            <a:r>
              <a:rPr lang="hu-HU"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 New York, the members learn about ethical standards through the ritual, and from the Rules of Procedure, they learn what the consequences are for violating them.</a:t>
            </a:r>
            <a:endParaRPr lang="en-US" sz="1400" dirty="0">
              <a:effectLst/>
            </a:endParaRPr>
          </a:p>
        </p:txBody>
      </p:sp>
      <p:sp>
        <p:nvSpPr>
          <p:cNvPr id="4" name="Dia számának helye 3">
            <a:extLst>
              <a:ext uri="{FF2B5EF4-FFF2-40B4-BE49-F238E27FC236}">
                <a16:creationId xmlns:a16="http://schemas.microsoft.com/office/drawing/2014/main" id="{C4900D27-5DD7-EE17-4AF7-997C880B5ADA}"/>
              </a:ext>
            </a:extLst>
          </p:cNvPr>
          <p:cNvSpPr>
            <a:spLocks noGrp="1"/>
          </p:cNvSpPr>
          <p:nvPr>
            <p:ph type="sldNum" sz="quarter" idx="5"/>
          </p:nvPr>
        </p:nvSpPr>
        <p:spPr/>
        <p:txBody>
          <a:bodyPr/>
          <a:lstStyle/>
          <a:p>
            <a:fld id="{792FA58D-EA68-4C7A-A604-B91CD3E3EDD8}" type="slidenum">
              <a:rPr lang="hu-HU" smtClean="0"/>
              <a:t>16</a:t>
            </a:fld>
            <a:endParaRPr lang="hu-HU"/>
          </a:p>
        </p:txBody>
      </p:sp>
    </p:spTree>
    <p:extLst>
      <p:ext uri="{BB962C8B-B14F-4D97-AF65-F5344CB8AC3E}">
        <p14:creationId xmlns:p14="http://schemas.microsoft.com/office/powerpoint/2010/main" val="33014068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E84A2-B688-C079-3C3D-041183D020F7}"/>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A3737BF7-950D-6759-8BE3-A3E942DEA91F}"/>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60AE6CF5-FC36-6A37-65F1-DAB8411B4F2B}"/>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The figures show the offenses investigated by Freemasonry in New York State:</a:t>
            </a:r>
          </a:p>
          <a:p>
            <a:r>
              <a:rPr lang="en-US" sz="1200" kern="1200" dirty="0">
                <a:solidFill>
                  <a:schemeClr val="tx1"/>
                </a:solidFill>
                <a:effectLst/>
                <a:latin typeface="+mn-lt"/>
                <a:ea typeface="+mn-ea"/>
                <a:cs typeface="+mn-cs"/>
              </a:rPr>
              <a:t>I would like to highlight breach of the oath, betrayal of ritual secrets, but offenses also include</a:t>
            </a:r>
          </a:p>
          <a:p>
            <a:r>
              <a:rPr lang="en-US" sz="1200" kern="1200" dirty="0">
                <a:solidFill>
                  <a:schemeClr val="tx1"/>
                </a:solidFill>
                <a:effectLst/>
                <a:latin typeface="+mn-lt"/>
                <a:ea typeface="+mn-ea"/>
                <a:cs typeface="+mn-cs"/>
              </a:rPr>
              <a:t>deceiving a brother, bringing him into disrepute, insulting his family, and drunkenness.</a:t>
            </a:r>
          </a:p>
          <a:p>
            <a:r>
              <a:rPr lang="en-US" sz="1400" dirty="0">
                <a:effectLst/>
              </a:rPr>
              <a:t>.</a:t>
            </a:r>
          </a:p>
        </p:txBody>
      </p:sp>
      <p:sp>
        <p:nvSpPr>
          <p:cNvPr id="4" name="Dia számának helye 3">
            <a:extLst>
              <a:ext uri="{FF2B5EF4-FFF2-40B4-BE49-F238E27FC236}">
                <a16:creationId xmlns:a16="http://schemas.microsoft.com/office/drawing/2014/main" id="{83D25832-6079-F59B-7BA2-5C0B15D7A28B}"/>
              </a:ext>
            </a:extLst>
          </p:cNvPr>
          <p:cNvSpPr>
            <a:spLocks noGrp="1"/>
          </p:cNvSpPr>
          <p:nvPr>
            <p:ph type="sldNum" sz="quarter" idx="5"/>
          </p:nvPr>
        </p:nvSpPr>
        <p:spPr/>
        <p:txBody>
          <a:bodyPr/>
          <a:lstStyle/>
          <a:p>
            <a:fld id="{792FA58D-EA68-4C7A-A604-B91CD3E3EDD8}" type="slidenum">
              <a:rPr lang="hu-HU" smtClean="0"/>
              <a:t>17</a:t>
            </a:fld>
            <a:endParaRPr lang="hu-HU"/>
          </a:p>
        </p:txBody>
      </p:sp>
    </p:spTree>
    <p:extLst>
      <p:ext uri="{BB962C8B-B14F-4D97-AF65-F5344CB8AC3E}">
        <p14:creationId xmlns:p14="http://schemas.microsoft.com/office/powerpoint/2010/main" val="3432453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2B975-1DFE-3518-EFA8-AC8F38F2CB4A}"/>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4E33EF5A-6292-671A-D0A0-BA899AA52A68}"/>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EA76E45F-8B8B-AB43-4243-A977B5872F8B}"/>
              </a:ext>
            </a:extLst>
          </p:cNvPr>
          <p:cNvSpPr>
            <a:spLocks noGrp="1"/>
          </p:cNvSpPr>
          <p:nvPr>
            <p:ph type="body" idx="1"/>
          </p:nvPr>
        </p:nvSpPr>
        <p:spPr/>
        <p:txBody>
          <a:bodyPr/>
          <a:lstStyle/>
          <a:p>
            <a:r>
              <a:rPr lang="en-US" dirty="0"/>
              <a:t>From an ethical standpoint, American Freemasonry is </a:t>
            </a:r>
            <a:r>
              <a:rPr lang="en-US" b="1" dirty="0"/>
              <a:t>regular</a:t>
            </a:r>
            <a:r>
              <a:rPr lang="en-US" dirty="0"/>
              <a:t>. Recognized by the UGLE, its members acknowledge the Great Architect of the Universe, keep His Book of Laws open on the altar during their work, and exclude religious and political debates from their discussions.</a:t>
            </a:r>
          </a:p>
        </p:txBody>
      </p:sp>
      <p:sp>
        <p:nvSpPr>
          <p:cNvPr id="4" name="Dia számának helye 3">
            <a:extLst>
              <a:ext uri="{FF2B5EF4-FFF2-40B4-BE49-F238E27FC236}">
                <a16:creationId xmlns:a16="http://schemas.microsoft.com/office/drawing/2014/main" id="{CC693BCC-11C8-E2CB-C865-B88F0D64D001}"/>
              </a:ext>
            </a:extLst>
          </p:cNvPr>
          <p:cNvSpPr>
            <a:spLocks noGrp="1"/>
          </p:cNvSpPr>
          <p:nvPr>
            <p:ph type="sldNum" sz="quarter" idx="5"/>
          </p:nvPr>
        </p:nvSpPr>
        <p:spPr/>
        <p:txBody>
          <a:bodyPr/>
          <a:lstStyle/>
          <a:p>
            <a:fld id="{792FA58D-EA68-4C7A-A604-B91CD3E3EDD8}" type="slidenum">
              <a:rPr lang="hu-HU" smtClean="0"/>
              <a:t>18</a:t>
            </a:fld>
            <a:endParaRPr lang="hu-HU"/>
          </a:p>
        </p:txBody>
      </p:sp>
    </p:spTree>
    <p:extLst>
      <p:ext uri="{BB962C8B-B14F-4D97-AF65-F5344CB8AC3E}">
        <p14:creationId xmlns:p14="http://schemas.microsoft.com/office/powerpoint/2010/main" val="28612447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D7BE8-F0A6-0128-2288-B7FEB0CC9A49}"/>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821712FC-957F-0CFD-A6D4-3E2A055EF3FB}"/>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7BD53131-8915-5071-BF28-6621231CD63F}"/>
              </a:ext>
            </a:extLst>
          </p:cNvPr>
          <p:cNvSpPr>
            <a:spLocks noGrp="1"/>
          </p:cNvSpPr>
          <p:nvPr>
            <p:ph type="body" idx="1"/>
          </p:nvPr>
        </p:nvSpPr>
        <p:spPr/>
        <p:txBody>
          <a:bodyPr/>
          <a:lstStyle/>
          <a:p>
            <a:r>
              <a:rPr lang="en-US" dirty="0"/>
              <a:t>British and American Masonic ethical principles are identical. Masonic ethics constitute a culture of morality. Masonic ethics are based on the principles laid down in James Anderson’s 1723 Constitutions.</a:t>
            </a:r>
          </a:p>
          <a:p>
            <a:r>
              <a:rPr lang="en-US" dirty="0"/>
              <a:t>The aim of Freemasonry expressed by its motto is to admit good people and then, through patient, lifelong work, help them become even better.</a:t>
            </a:r>
          </a:p>
          <a:p>
            <a:endParaRPr lang="en-US" sz="1400" dirty="0">
              <a:effectLst/>
            </a:endParaRPr>
          </a:p>
          <a:p>
            <a:endParaRPr lang="en-US" sz="1400" dirty="0">
              <a:effectLst/>
            </a:endParaRPr>
          </a:p>
        </p:txBody>
      </p:sp>
      <p:sp>
        <p:nvSpPr>
          <p:cNvPr id="4" name="Dia számának helye 3">
            <a:extLst>
              <a:ext uri="{FF2B5EF4-FFF2-40B4-BE49-F238E27FC236}">
                <a16:creationId xmlns:a16="http://schemas.microsoft.com/office/drawing/2014/main" id="{4CBD2B6D-86EC-45FD-84B6-87AD020E2AED}"/>
              </a:ext>
            </a:extLst>
          </p:cNvPr>
          <p:cNvSpPr>
            <a:spLocks noGrp="1"/>
          </p:cNvSpPr>
          <p:nvPr>
            <p:ph type="sldNum" sz="quarter" idx="5"/>
          </p:nvPr>
        </p:nvSpPr>
        <p:spPr/>
        <p:txBody>
          <a:bodyPr/>
          <a:lstStyle/>
          <a:p>
            <a:fld id="{792FA58D-EA68-4C7A-A604-B91CD3E3EDD8}" type="slidenum">
              <a:rPr lang="hu-HU" smtClean="0"/>
              <a:t>19</a:t>
            </a:fld>
            <a:endParaRPr lang="hu-HU"/>
          </a:p>
        </p:txBody>
      </p:sp>
    </p:spTree>
    <p:extLst>
      <p:ext uri="{BB962C8B-B14F-4D97-AF65-F5344CB8AC3E}">
        <p14:creationId xmlns:p14="http://schemas.microsoft.com/office/powerpoint/2010/main" val="21440063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51128-3AF9-3308-57F8-A5388F78773B}"/>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3E2523C5-66A0-A143-8F74-9D34A96E37C8}"/>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3EECD084-740C-94DB-3201-88E33EC92CF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If you would like more information, I recommend reading the edited version of this presentation on the ORATORS.INFO website.</a:t>
            </a:r>
          </a:p>
        </p:txBody>
      </p:sp>
      <p:sp>
        <p:nvSpPr>
          <p:cNvPr id="4" name="Dia számának helye 3">
            <a:extLst>
              <a:ext uri="{FF2B5EF4-FFF2-40B4-BE49-F238E27FC236}">
                <a16:creationId xmlns:a16="http://schemas.microsoft.com/office/drawing/2014/main" id="{647B7384-9020-2E40-DF9D-06693975DD4A}"/>
              </a:ext>
            </a:extLst>
          </p:cNvPr>
          <p:cNvSpPr>
            <a:spLocks noGrp="1"/>
          </p:cNvSpPr>
          <p:nvPr>
            <p:ph type="sldNum" sz="quarter" idx="5"/>
          </p:nvPr>
        </p:nvSpPr>
        <p:spPr/>
        <p:txBody>
          <a:bodyPr/>
          <a:lstStyle/>
          <a:p>
            <a:fld id="{792FA58D-EA68-4C7A-A604-B91CD3E3EDD8}" type="slidenum">
              <a:rPr lang="hu-HU" smtClean="0"/>
              <a:t>20</a:t>
            </a:fld>
            <a:endParaRPr lang="hu-HU"/>
          </a:p>
        </p:txBody>
      </p:sp>
    </p:spTree>
    <p:extLst>
      <p:ext uri="{BB962C8B-B14F-4D97-AF65-F5344CB8AC3E}">
        <p14:creationId xmlns:p14="http://schemas.microsoft.com/office/powerpoint/2010/main" val="1620341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Címdia">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BD29362-48A1-0946-4D31-E2B54B9063EF}"/>
              </a:ext>
            </a:extLst>
          </p:cNvPr>
          <p:cNvSpPr>
            <a:spLocks noGrp="1"/>
          </p:cNvSpPr>
          <p:nvPr>
            <p:ph type="ctrTitle"/>
          </p:nvPr>
        </p:nvSpPr>
        <p:spPr>
          <a:xfrm>
            <a:off x="1524000" y="1122363"/>
            <a:ext cx="9144000" cy="2387600"/>
          </a:xfrm>
        </p:spPr>
        <p:txBody>
          <a:bodyPr anchor="b"/>
          <a:lstStyle>
            <a:lvl1pPr algn="ctr">
              <a:defRPr sz="6000"/>
            </a:lvl1pPr>
          </a:lstStyle>
          <a:p>
            <a:r>
              <a:rPr lang="hu-HU"/>
              <a:t>Mintacím szerkesztése</a:t>
            </a:r>
          </a:p>
        </p:txBody>
      </p:sp>
      <p:sp>
        <p:nvSpPr>
          <p:cNvPr id="3" name="Alcím 2">
            <a:extLst>
              <a:ext uri="{FF2B5EF4-FFF2-40B4-BE49-F238E27FC236}">
                <a16:creationId xmlns:a16="http://schemas.microsoft.com/office/drawing/2014/main" id="{47DEAA00-7B57-B97A-270E-EDA22422AC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Kattintson ide az alcím mintájának szerkesztéséhez</a:t>
            </a:r>
          </a:p>
        </p:txBody>
      </p:sp>
      <p:sp>
        <p:nvSpPr>
          <p:cNvPr id="4" name="Dátum helye 3">
            <a:extLst>
              <a:ext uri="{FF2B5EF4-FFF2-40B4-BE49-F238E27FC236}">
                <a16:creationId xmlns:a16="http://schemas.microsoft.com/office/drawing/2014/main" id="{81B7ACE1-9543-362E-86AD-607A258384B3}"/>
              </a:ext>
            </a:extLst>
          </p:cNvPr>
          <p:cNvSpPr>
            <a:spLocks noGrp="1"/>
          </p:cNvSpPr>
          <p:nvPr>
            <p:ph type="dt" sz="half" idx="10"/>
          </p:nvPr>
        </p:nvSpPr>
        <p:spPr/>
        <p:txBody>
          <a:bodyPr/>
          <a:lstStyle/>
          <a:p>
            <a:fld id="{775E6BED-66C7-4B8A-BC62-C5151C9EABB8}" type="datetime1">
              <a:rPr lang="hu-HU" smtClean="0"/>
              <a:t>2026. 09. 30.</a:t>
            </a:fld>
            <a:endParaRPr lang="hu-HU"/>
          </a:p>
        </p:txBody>
      </p:sp>
      <p:sp>
        <p:nvSpPr>
          <p:cNvPr id="5" name="Élőláb helye 4">
            <a:extLst>
              <a:ext uri="{FF2B5EF4-FFF2-40B4-BE49-F238E27FC236}">
                <a16:creationId xmlns:a16="http://schemas.microsoft.com/office/drawing/2014/main" id="{52035535-A0AF-04B7-B37D-095EA1B55C20}"/>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382CF3AB-2760-E973-3C0C-22DBA5DDB62A}"/>
              </a:ext>
            </a:extLst>
          </p:cNvPr>
          <p:cNvSpPr>
            <a:spLocks noGrp="1"/>
          </p:cNvSpPr>
          <p:nvPr>
            <p:ph type="sldNum" sz="quarter" idx="12"/>
          </p:nvPr>
        </p:nvSpPr>
        <p:spPr/>
        <p:txBody>
          <a:bodyPr/>
          <a:lstStyle/>
          <a:p>
            <a:fld id="{CF66FB3B-1690-42D8-96B0-207DB2658D35}" type="slidenum">
              <a:rPr lang="hu-HU" smtClean="0"/>
              <a:t>‹#›</a:t>
            </a:fld>
            <a:endParaRPr lang="hu-HU"/>
          </a:p>
        </p:txBody>
      </p:sp>
    </p:spTree>
    <p:extLst>
      <p:ext uri="{BB962C8B-B14F-4D97-AF65-F5344CB8AC3E}">
        <p14:creationId xmlns:p14="http://schemas.microsoft.com/office/powerpoint/2010/main" val="17394695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Cím és tartalo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498F805-9920-5606-DED2-E93F0FB371B6}"/>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id="{6F6E44D0-CEDA-983D-4054-0413307ED845}"/>
              </a:ext>
            </a:extLst>
          </p:cNvPr>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9DAC1F95-3A91-B591-DD9D-FB17A7E2B434}"/>
              </a:ext>
            </a:extLst>
          </p:cNvPr>
          <p:cNvSpPr>
            <a:spLocks noGrp="1"/>
          </p:cNvSpPr>
          <p:nvPr>
            <p:ph type="dt" sz="half" idx="10"/>
          </p:nvPr>
        </p:nvSpPr>
        <p:spPr/>
        <p:txBody>
          <a:bodyPr/>
          <a:lstStyle/>
          <a:p>
            <a:fld id="{01A52DE5-55D6-4E38-AF34-9DEC0D2C86E1}" type="datetime1">
              <a:rPr lang="hu-HU" smtClean="0"/>
              <a:t>2026. 09. 30.</a:t>
            </a:fld>
            <a:endParaRPr lang="hu-HU"/>
          </a:p>
        </p:txBody>
      </p:sp>
      <p:sp>
        <p:nvSpPr>
          <p:cNvPr id="5" name="Élőláb helye 4">
            <a:extLst>
              <a:ext uri="{FF2B5EF4-FFF2-40B4-BE49-F238E27FC236}">
                <a16:creationId xmlns:a16="http://schemas.microsoft.com/office/drawing/2014/main" id="{D6B0A829-FBDA-55EE-0995-EAA5F77F9FE9}"/>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8C0ACA4C-C092-DEAD-B6F9-208BC6995E4F}"/>
              </a:ext>
            </a:extLst>
          </p:cNvPr>
          <p:cNvSpPr>
            <a:spLocks noGrp="1"/>
          </p:cNvSpPr>
          <p:nvPr>
            <p:ph type="sldNum" sz="quarter" idx="12"/>
          </p:nvPr>
        </p:nvSpPr>
        <p:spPr/>
        <p:txBody>
          <a:bodyPr/>
          <a:lstStyle/>
          <a:p>
            <a:fld id="{CF66FB3B-1690-42D8-96B0-207DB2658D35}" type="slidenum">
              <a:rPr lang="hu-HU" smtClean="0"/>
              <a:t>‹#›</a:t>
            </a:fld>
            <a:endParaRPr lang="hu-HU"/>
          </a:p>
        </p:txBody>
      </p:sp>
    </p:spTree>
    <p:extLst>
      <p:ext uri="{BB962C8B-B14F-4D97-AF65-F5344CB8AC3E}">
        <p14:creationId xmlns:p14="http://schemas.microsoft.com/office/powerpoint/2010/main" val="40223276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zakaszfejléc">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6020F2F-1B82-2F38-6DB0-54A7F86A07F8}"/>
              </a:ext>
            </a:extLst>
          </p:cNvPr>
          <p:cNvSpPr>
            <a:spLocks noGrp="1"/>
          </p:cNvSpPr>
          <p:nvPr>
            <p:ph type="title"/>
          </p:nvPr>
        </p:nvSpPr>
        <p:spPr>
          <a:xfrm>
            <a:off x="831850" y="1709738"/>
            <a:ext cx="10515600" cy="2852737"/>
          </a:xfrm>
        </p:spPr>
        <p:txBody>
          <a:bodyPr anchor="b"/>
          <a:lstStyle>
            <a:lvl1pPr>
              <a:defRPr sz="6000"/>
            </a:lvl1pPr>
          </a:lstStyle>
          <a:p>
            <a:r>
              <a:rPr lang="hu-HU"/>
              <a:t>Mintacím szerkesztése</a:t>
            </a:r>
          </a:p>
        </p:txBody>
      </p:sp>
      <p:sp>
        <p:nvSpPr>
          <p:cNvPr id="3" name="Szöveg helye 2">
            <a:extLst>
              <a:ext uri="{FF2B5EF4-FFF2-40B4-BE49-F238E27FC236}">
                <a16:creationId xmlns:a16="http://schemas.microsoft.com/office/drawing/2014/main" id="{5131F0B5-FD94-6852-C695-5ABA49E3488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u-HU"/>
              <a:t>Mintaszöveg szerkesztése</a:t>
            </a:r>
          </a:p>
        </p:txBody>
      </p:sp>
      <p:sp>
        <p:nvSpPr>
          <p:cNvPr id="4" name="Dátum helye 3">
            <a:extLst>
              <a:ext uri="{FF2B5EF4-FFF2-40B4-BE49-F238E27FC236}">
                <a16:creationId xmlns:a16="http://schemas.microsoft.com/office/drawing/2014/main" id="{4AADC2E7-93AE-F10F-D544-7D618CA42CB6}"/>
              </a:ext>
            </a:extLst>
          </p:cNvPr>
          <p:cNvSpPr>
            <a:spLocks noGrp="1"/>
          </p:cNvSpPr>
          <p:nvPr>
            <p:ph type="dt" sz="half" idx="10"/>
          </p:nvPr>
        </p:nvSpPr>
        <p:spPr/>
        <p:txBody>
          <a:bodyPr/>
          <a:lstStyle/>
          <a:p>
            <a:fld id="{8763BBF6-B620-44B6-9578-2BE98D7F6264}" type="datetime1">
              <a:rPr lang="hu-HU" smtClean="0"/>
              <a:t>2026. 09. 30.</a:t>
            </a:fld>
            <a:endParaRPr lang="hu-HU"/>
          </a:p>
        </p:txBody>
      </p:sp>
      <p:sp>
        <p:nvSpPr>
          <p:cNvPr id="5" name="Élőláb helye 4">
            <a:extLst>
              <a:ext uri="{FF2B5EF4-FFF2-40B4-BE49-F238E27FC236}">
                <a16:creationId xmlns:a16="http://schemas.microsoft.com/office/drawing/2014/main" id="{C2B75EB8-21D2-066E-7928-98BA0BA3A14A}"/>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6AB48622-1B3E-392B-99E1-3CD9F47FCDDA}"/>
              </a:ext>
            </a:extLst>
          </p:cNvPr>
          <p:cNvSpPr>
            <a:spLocks noGrp="1"/>
          </p:cNvSpPr>
          <p:nvPr>
            <p:ph type="sldNum" sz="quarter" idx="12"/>
          </p:nvPr>
        </p:nvSpPr>
        <p:spPr/>
        <p:txBody>
          <a:bodyPr/>
          <a:lstStyle/>
          <a:p>
            <a:fld id="{CF66FB3B-1690-42D8-96B0-207DB2658D35}" type="slidenum">
              <a:rPr lang="hu-HU" smtClean="0"/>
              <a:t>‹#›</a:t>
            </a:fld>
            <a:endParaRPr lang="hu-HU"/>
          </a:p>
        </p:txBody>
      </p:sp>
    </p:spTree>
    <p:extLst>
      <p:ext uri="{BB962C8B-B14F-4D97-AF65-F5344CB8AC3E}">
        <p14:creationId xmlns:p14="http://schemas.microsoft.com/office/powerpoint/2010/main" val="31750086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gyéni elrendezés">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25C945A-D806-33F4-4852-81259CA21E2D}"/>
              </a:ext>
            </a:extLst>
          </p:cNvPr>
          <p:cNvSpPr>
            <a:spLocks noGrp="1"/>
          </p:cNvSpPr>
          <p:nvPr>
            <p:ph type="title"/>
          </p:nvPr>
        </p:nvSpPr>
        <p:spPr/>
        <p:txBody>
          <a:bodyPr/>
          <a:lstStyle/>
          <a:p>
            <a:r>
              <a:rPr lang="hu-HU"/>
              <a:t>Mintacím szerkesztése</a:t>
            </a:r>
          </a:p>
        </p:txBody>
      </p:sp>
      <p:sp>
        <p:nvSpPr>
          <p:cNvPr id="3" name="Dátum helye 2">
            <a:extLst>
              <a:ext uri="{FF2B5EF4-FFF2-40B4-BE49-F238E27FC236}">
                <a16:creationId xmlns:a16="http://schemas.microsoft.com/office/drawing/2014/main" id="{15401587-63EE-7EBD-305B-1630FC88E66E}"/>
              </a:ext>
            </a:extLst>
          </p:cNvPr>
          <p:cNvSpPr>
            <a:spLocks noGrp="1"/>
          </p:cNvSpPr>
          <p:nvPr>
            <p:ph type="dt" sz="half" idx="10"/>
          </p:nvPr>
        </p:nvSpPr>
        <p:spPr/>
        <p:txBody>
          <a:bodyPr/>
          <a:lstStyle/>
          <a:p>
            <a:fld id="{3D009C3B-3FD6-4248-97C7-32E00C76511A}" type="datetime1">
              <a:rPr lang="hu-HU" smtClean="0"/>
              <a:t>2026. 09. 30.</a:t>
            </a:fld>
            <a:endParaRPr lang="hu-HU"/>
          </a:p>
        </p:txBody>
      </p:sp>
      <p:sp>
        <p:nvSpPr>
          <p:cNvPr id="4" name="Élőláb helye 3">
            <a:extLst>
              <a:ext uri="{FF2B5EF4-FFF2-40B4-BE49-F238E27FC236}">
                <a16:creationId xmlns:a16="http://schemas.microsoft.com/office/drawing/2014/main" id="{F35EF055-38B5-F31C-D493-36D1C23344A7}"/>
              </a:ext>
            </a:extLst>
          </p:cNvPr>
          <p:cNvSpPr>
            <a:spLocks noGrp="1"/>
          </p:cNvSpPr>
          <p:nvPr>
            <p:ph type="ftr" sz="quarter" idx="11"/>
          </p:nvPr>
        </p:nvSpPr>
        <p:spPr/>
        <p:txBody>
          <a:bodyPr/>
          <a:lstStyle/>
          <a:p>
            <a:endParaRPr lang="hu-HU"/>
          </a:p>
        </p:txBody>
      </p:sp>
      <p:sp>
        <p:nvSpPr>
          <p:cNvPr id="5" name="Dia számának helye 4">
            <a:extLst>
              <a:ext uri="{FF2B5EF4-FFF2-40B4-BE49-F238E27FC236}">
                <a16:creationId xmlns:a16="http://schemas.microsoft.com/office/drawing/2014/main" id="{F9E65DB8-46FE-EFFE-B98A-1B16BEF093F5}"/>
              </a:ext>
            </a:extLst>
          </p:cNvPr>
          <p:cNvSpPr>
            <a:spLocks noGrp="1"/>
          </p:cNvSpPr>
          <p:nvPr>
            <p:ph type="sldNum" sz="quarter" idx="12"/>
          </p:nvPr>
        </p:nvSpPr>
        <p:spPr/>
        <p:txBody>
          <a:bodyPr/>
          <a:lstStyle/>
          <a:p>
            <a:fld id="{CF66FB3B-1690-42D8-96B0-207DB2658D35}" type="slidenum">
              <a:rPr lang="hu-HU" smtClean="0"/>
              <a:t>‹#›</a:t>
            </a:fld>
            <a:endParaRPr lang="hu-HU"/>
          </a:p>
        </p:txBody>
      </p:sp>
    </p:spTree>
    <p:extLst>
      <p:ext uri="{BB962C8B-B14F-4D97-AF65-F5344CB8AC3E}">
        <p14:creationId xmlns:p14="http://schemas.microsoft.com/office/powerpoint/2010/main" val="1868718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2 tartalomrész">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3B3A5BF-E514-B2FB-13A1-16D5156A0417}"/>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id="{EA884393-BE90-39B6-01B7-943011866E71}"/>
              </a:ext>
            </a:extLst>
          </p:cNvPr>
          <p:cNvSpPr>
            <a:spLocks noGrp="1"/>
          </p:cNvSpPr>
          <p:nvPr>
            <p:ph sz="half" idx="1"/>
          </p:nvPr>
        </p:nvSpPr>
        <p:spPr>
          <a:xfrm>
            <a:off x="838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a:extLst>
              <a:ext uri="{FF2B5EF4-FFF2-40B4-BE49-F238E27FC236}">
                <a16:creationId xmlns:a16="http://schemas.microsoft.com/office/drawing/2014/main" id="{0CF1E811-358D-3865-62CB-017967EDDB56}"/>
              </a:ext>
            </a:extLst>
          </p:cNvPr>
          <p:cNvSpPr>
            <a:spLocks noGrp="1"/>
          </p:cNvSpPr>
          <p:nvPr>
            <p:ph sz="half" idx="2"/>
          </p:nvPr>
        </p:nvSpPr>
        <p:spPr>
          <a:xfrm>
            <a:off x="6172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Dátum helye 4">
            <a:extLst>
              <a:ext uri="{FF2B5EF4-FFF2-40B4-BE49-F238E27FC236}">
                <a16:creationId xmlns:a16="http://schemas.microsoft.com/office/drawing/2014/main" id="{7A90509E-50B9-529C-8075-53C6F4F9EF15}"/>
              </a:ext>
            </a:extLst>
          </p:cNvPr>
          <p:cNvSpPr>
            <a:spLocks noGrp="1"/>
          </p:cNvSpPr>
          <p:nvPr>
            <p:ph type="dt" sz="half" idx="10"/>
          </p:nvPr>
        </p:nvSpPr>
        <p:spPr/>
        <p:txBody>
          <a:bodyPr/>
          <a:lstStyle/>
          <a:p>
            <a:fld id="{17A7FE58-B589-4D04-8D3A-C7585A563B6E}" type="datetime1">
              <a:rPr lang="hu-HU" smtClean="0"/>
              <a:t>2026. 09. 30.</a:t>
            </a:fld>
            <a:endParaRPr lang="hu-HU"/>
          </a:p>
        </p:txBody>
      </p:sp>
      <p:sp>
        <p:nvSpPr>
          <p:cNvPr id="6" name="Élőláb helye 5">
            <a:extLst>
              <a:ext uri="{FF2B5EF4-FFF2-40B4-BE49-F238E27FC236}">
                <a16:creationId xmlns:a16="http://schemas.microsoft.com/office/drawing/2014/main" id="{130A956D-4F13-04DA-C058-AF24383613D1}"/>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4DBB1115-7908-C4EB-BDAE-E9D719037319}"/>
              </a:ext>
            </a:extLst>
          </p:cNvPr>
          <p:cNvSpPr>
            <a:spLocks noGrp="1"/>
          </p:cNvSpPr>
          <p:nvPr>
            <p:ph type="sldNum" sz="quarter" idx="12"/>
          </p:nvPr>
        </p:nvSpPr>
        <p:spPr/>
        <p:txBody>
          <a:bodyPr/>
          <a:lstStyle/>
          <a:p>
            <a:fld id="{CF66FB3B-1690-42D8-96B0-207DB2658D35}" type="slidenum">
              <a:rPr lang="hu-HU" smtClean="0"/>
              <a:t>‹#›</a:t>
            </a:fld>
            <a:endParaRPr lang="hu-HU"/>
          </a:p>
        </p:txBody>
      </p:sp>
    </p:spTree>
    <p:extLst>
      <p:ext uri="{BB962C8B-B14F-4D97-AF65-F5344CB8AC3E}">
        <p14:creationId xmlns:p14="http://schemas.microsoft.com/office/powerpoint/2010/main" val="4851973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Összehasonlítás">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B095710-32D7-6606-7274-E6564F5AFDC5}"/>
              </a:ext>
            </a:extLst>
          </p:cNvPr>
          <p:cNvSpPr>
            <a:spLocks noGrp="1"/>
          </p:cNvSpPr>
          <p:nvPr>
            <p:ph type="title"/>
          </p:nvPr>
        </p:nvSpPr>
        <p:spPr>
          <a:xfrm>
            <a:off x="839788" y="365125"/>
            <a:ext cx="10515600" cy="1325563"/>
          </a:xfrm>
        </p:spPr>
        <p:txBody>
          <a:bodyPr/>
          <a:lstStyle/>
          <a:p>
            <a:r>
              <a:rPr lang="hu-HU"/>
              <a:t>Mintacím szerkesztése</a:t>
            </a:r>
          </a:p>
        </p:txBody>
      </p:sp>
      <p:sp>
        <p:nvSpPr>
          <p:cNvPr id="3" name="Szöveg helye 2">
            <a:extLst>
              <a:ext uri="{FF2B5EF4-FFF2-40B4-BE49-F238E27FC236}">
                <a16:creationId xmlns:a16="http://schemas.microsoft.com/office/drawing/2014/main" id="{6CBE7A59-7EE8-B521-F8A0-3B9B4165FE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a:extLst>
              <a:ext uri="{FF2B5EF4-FFF2-40B4-BE49-F238E27FC236}">
                <a16:creationId xmlns:a16="http://schemas.microsoft.com/office/drawing/2014/main" id="{627B597A-91DA-B30F-782E-7E4744137642}"/>
              </a:ext>
            </a:extLst>
          </p:cNvPr>
          <p:cNvSpPr>
            <a:spLocks noGrp="1"/>
          </p:cNvSpPr>
          <p:nvPr>
            <p:ph sz="half" idx="2"/>
          </p:nvPr>
        </p:nvSpPr>
        <p:spPr>
          <a:xfrm>
            <a:off x="839788" y="2505075"/>
            <a:ext cx="5157787"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a:extLst>
              <a:ext uri="{FF2B5EF4-FFF2-40B4-BE49-F238E27FC236}">
                <a16:creationId xmlns:a16="http://schemas.microsoft.com/office/drawing/2014/main" id="{1274A97F-C142-C1FA-533C-E1B353B871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a:extLst>
              <a:ext uri="{FF2B5EF4-FFF2-40B4-BE49-F238E27FC236}">
                <a16:creationId xmlns:a16="http://schemas.microsoft.com/office/drawing/2014/main" id="{AFD05E8F-AFC4-FF44-4FA4-C5BB05507DEC}"/>
              </a:ext>
            </a:extLst>
          </p:cNvPr>
          <p:cNvSpPr>
            <a:spLocks noGrp="1"/>
          </p:cNvSpPr>
          <p:nvPr>
            <p:ph sz="quarter" idx="4"/>
          </p:nvPr>
        </p:nvSpPr>
        <p:spPr>
          <a:xfrm>
            <a:off x="6172200" y="2505075"/>
            <a:ext cx="5183188"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Dátum helye 6">
            <a:extLst>
              <a:ext uri="{FF2B5EF4-FFF2-40B4-BE49-F238E27FC236}">
                <a16:creationId xmlns:a16="http://schemas.microsoft.com/office/drawing/2014/main" id="{F966D964-79F7-C8C7-51FC-3CA3EF46D82C}"/>
              </a:ext>
            </a:extLst>
          </p:cNvPr>
          <p:cNvSpPr>
            <a:spLocks noGrp="1"/>
          </p:cNvSpPr>
          <p:nvPr>
            <p:ph type="dt" sz="half" idx="10"/>
          </p:nvPr>
        </p:nvSpPr>
        <p:spPr/>
        <p:txBody>
          <a:bodyPr/>
          <a:lstStyle/>
          <a:p>
            <a:fld id="{198A0995-E2B1-4E0B-8199-1C16F418A3C3}" type="datetime1">
              <a:rPr lang="hu-HU" smtClean="0"/>
              <a:t>2026. 09. 30.</a:t>
            </a:fld>
            <a:endParaRPr lang="hu-HU"/>
          </a:p>
        </p:txBody>
      </p:sp>
      <p:sp>
        <p:nvSpPr>
          <p:cNvPr id="8" name="Élőláb helye 7">
            <a:extLst>
              <a:ext uri="{FF2B5EF4-FFF2-40B4-BE49-F238E27FC236}">
                <a16:creationId xmlns:a16="http://schemas.microsoft.com/office/drawing/2014/main" id="{25FB4199-1AE4-C9B7-51CA-326982C99582}"/>
              </a:ext>
            </a:extLst>
          </p:cNvPr>
          <p:cNvSpPr>
            <a:spLocks noGrp="1"/>
          </p:cNvSpPr>
          <p:nvPr>
            <p:ph type="ftr" sz="quarter" idx="11"/>
          </p:nvPr>
        </p:nvSpPr>
        <p:spPr/>
        <p:txBody>
          <a:bodyPr/>
          <a:lstStyle/>
          <a:p>
            <a:endParaRPr lang="hu-HU"/>
          </a:p>
        </p:txBody>
      </p:sp>
      <p:sp>
        <p:nvSpPr>
          <p:cNvPr id="9" name="Dia számának helye 8">
            <a:extLst>
              <a:ext uri="{FF2B5EF4-FFF2-40B4-BE49-F238E27FC236}">
                <a16:creationId xmlns:a16="http://schemas.microsoft.com/office/drawing/2014/main" id="{28A31E1D-287F-DE32-E6F5-B54ECC61A7E5}"/>
              </a:ext>
            </a:extLst>
          </p:cNvPr>
          <p:cNvSpPr>
            <a:spLocks noGrp="1"/>
          </p:cNvSpPr>
          <p:nvPr>
            <p:ph type="sldNum" sz="quarter" idx="12"/>
          </p:nvPr>
        </p:nvSpPr>
        <p:spPr/>
        <p:txBody>
          <a:bodyPr/>
          <a:lstStyle/>
          <a:p>
            <a:fld id="{CF66FB3B-1690-42D8-96B0-207DB2658D35}" type="slidenum">
              <a:rPr lang="hu-HU" smtClean="0"/>
              <a:t>‹#›</a:t>
            </a:fld>
            <a:endParaRPr lang="hu-HU"/>
          </a:p>
        </p:txBody>
      </p:sp>
    </p:spTree>
    <p:extLst>
      <p:ext uri="{BB962C8B-B14F-4D97-AF65-F5344CB8AC3E}">
        <p14:creationId xmlns:p14="http://schemas.microsoft.com/office/powerpoint/2010/main" val="20497257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Csak cí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33CEDE8-AF7E-83B2-AEEF-774A99A3CF0C}"/>
              </a:ext>
            </a:extLst>
          </p:cNvPr>
          <p:cNvSpPr>
            <a:spLocks noGrp="1"/>
          </p:cNvSpPr>
          <p:nvPr>
            <p:ph type="title"/>
          </p:nvPr>
        </p:nvSpPr>
        <p:spPr/>
        <p:txBody>
          <a:bodyPr/>
          <a:lstStyle/>
          <a:p>
            <a:r>
              <a:rPr lang="hu-HU"/>
              <a:t>Mintacím szerkesztése</a:t>
            </a:r>
          </a:p>
        </p:txBody>
      </p:sp>
      <p:sp>
        <p:nvSpPr>
          <p:cNvPr id="3" name="Dátum helye 2">
            <a:extLst>
              <a:ext uri="{FF2B5EF4-FFF2-40B4-BE49-F238E27FC236}">
                <a16:creationId xmlns:a16="http://schemas.microsoft.com/office/drawing/2014/main" id="{10BCFFCE-A1DD-1174-B066-00CB55EA9C7B}"/>
              </a:ext>
            </a:extLst>
          </p:cNvPr>
          <p:cNvSpPr>
            <a:spLocks noGrp="1"/>
          </p:cNvSpPr>
          <p:nvPr>
            <p:ph type="dt" sz="half" idx="10"/>
          </p:nvPr>
        </p:nvSpPr>
        <p:spPr/>
        <p:txBody>
          <a:bodyPr/>
          <a:lstStyle/>
          <a:p>
            <a:fld id="{A94A1760-05D3-4174-8B50-1FCC0427B5BD}" type="datetime1">
              <a:rPr lang="hu-HU" smtClean="0"/>
              <a:t>2026. 09. 30.</a:t>
            </a:fld>
            <a:endParaRPr lang="hu-HU"/>
          </a:p>
        </p:txBody>
      </p:sp>
      <p:sp>
        <p:nvSpPr>
          <p:cNvPr id="4" name="Élőláb helye 3">
            <a:extLst>
              <a:ext uri="{FF2B5EF4-FFF2-40B4-BE49-F238E27FC236}">
                <a16:creationId xmlns:a16="http://schemas.microsoft.com/office/drawing/2014/main" id="{22BA607B-5282-7255-7879-9C3E89F4BB18}"/>
              </a:ext>
            </a:extLst>
          </p:cNvPr>
          <p:cNvSpPr>
            <a:spLocks noGrp="1"/>
          </p:cNvSpPr>
          <p:nvPr>
            <p:ph type="ftr" sz="quarter" idx="11"/>
          </p:nvPr>
        </p:nvSpPr>
        <p:spPr/>
        <p:txBody>
          <a:bodyPr/>
          <a:lstStyle/>
          <a:p>
            <a:endParaRPr lang="hu-HU"/>
          </a:p>
        </p:txBody>
      </p:sp>
      <p:sp>
        <p:nvSpPr>
          <p:cNvPr id="5" name="Dia számának helye 4">
            <a:extLst>
              <a:ext uri="{FF2B5EF4-FFF2-40B4-BE49-F238E27FC236}">
                <a16:creationId xmlns:a16="http://schemas.microsoft.com/office/drawing/2014/main" id="{11F575EA-EE8A-7B8D-E502-472D2E7C4BC6}"/>
              </a:ext>
            </a:extLst>
          </p:cNvPr>
          <p:cNvSpPr>
            <a:spLocks noGrp="1"/>
          </p:cNvSpPr>
          <p:nvPr>
            <p:ph type="sldNum" sz="quarter" idx="12"/>
          </p:nvPr>
        </p:nvSpPr>
        <p:spPr/>
        <p:txBody>
          <a:bodyPr/>
          <a:lstStyle/>
          <a:p>
            <a:fld id="{CF66FB3B-1690-42D8-96B0-207DB2658D35}" type="slidenum">
              <a:rPr lang="hu-HU" smtClean="0"/>
              <a:t>‹#›</a:t>
            </a:fld>
            <a:endParaRPr lang="hu-HU"/>
          </a:p>
        </p:txBody>
      </p:sp>
    </p:spTree>
    <p:extLst>
      <p:ext uri="{BB962C8B-B14F-4D97-AF65-F5344CB8AC3E}">
        <p14:creationId xmlns:p14="http://schemas.microsoft.com/office/powerpoint/2010/main" val="31023671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Üres">
    <p:spTree>
      <p:nvGrpSpPr>
        <p:cNvPr id="1" name=""/>
        <p:cNvGrpSpPr/>
        <p:nvPr/>
      </p:nvGrpSpPr>
      <p:grpSpPr>
        <a:xfrm>
          <a:off x="0" y="0"/>
          <a:ext cx="0" cy="0"/>
          <a:chOff x="0" y="0"/>
          <a:chExt cx="0" cy="0"/>
        </a:xfrm>
      </p:grpSpPr>
      <p:sp>
        <p:nvSpPr>
          <p:cNvPr id="2" name="Dátum helye 1">
            <a:extLst>
              <a:ext uri="{FF2B5EF4-FFF2-40B4-BE49-F238E27FC236}">
                <a16:creationId xmlns:a16="http://schemas.microsoft.com/office/drawing/2014/main" id="{038F62B2-98D8-3FAD-775F-9E30BD1EF4C5}"/>
              </a:ext>
            </a:extLst>
          </p:cNvPr>
          <p:cNvSpPr>
            <a:spLocks noGrp="1"/>
          </p:cNvSpPr>
          <p:nvPr>
            <p:ph type="dt" sz="half" idx="10"/>
          </p:nvPr>
        </p:nvSpPr>
        <p:spPr/>
        <p:txBody>
          <a:bodyPr/>
          <a:lstStyle/>
          <a:p>
            <a:fld id="{6B5A88A0-A625-4060-B4B4-DC233BDE999F}" type="datetime1">
              <a:rPr lang="hu-HU" smtClean="0"/>
              <a:t>2026. 09. 30.</a:t>
            </a:fld>
            <a:endParaRPr lang="hu-HU"/>
          </a:p>
        </p:txBody>
      </p:sp>
      <p:sp>
        <p:nvSpPr>
          <p:cNvPr id="3" name="Élőláb helye 2">
            <a:extLst>
              <a:ext uri="{FF2B5EF4-FFF2-40B4-BE49-F238E27FC236}">
                <a16:creationId xmlns:a16="http://schemas.microsoft.com/office/drawing/2014/main" id="{5FF8B05A-2301-E3F3-ED24-6A7AEDA9F5A1}"/>
              </a:ext>
            </a:extLst>
          </p:cNvPr>
          <p:cNvSpPr>
            <a:spLocks noGrp="1"/>
          </p:cNvSpPr>
          <p:nvPr>
            <p:ph type="ftr" sz="quarter" idx="11"/>
          </p:nvPr>
        </p:nvSpPr>
        <p:spPr/>
        <p:txBody>
          <a:bodyPr/>
          <a:lstStyle/>
          <a:p>
            <a:endParaRPr lang="hu-HU"/>
          </a:p>
        </p:txBody>
      </p:sp>
      <p:sp>
        <p:nvSpPr>
          <p:cNvPr id="4" name="Dia számának helye 3">
            <a:extLst>
              <a:ext uri="{FF2B5EF4-FFF2-40B4-BE49-F238E27FC236}">
                <a16:creationId xmlns:a16="http://schemas.microsoft.com/office/drawing/2014/main" id="{8BD120CB-5F11-5F2C-8486-C537F24CD790}"/>
              </a:ext>
            </a:extLst>
          </p:cNvPr>
          <p:cNvSpPr>
            <a:spLocks noGrp="1"/>
          </p:cNvSpPr>
          <p:nvPr>
            <p:ph type="sldNum" sz="quarter" idx="12"/>
          </p:nvPr>
        </p:nvSpPr>
        <p:spPr/>
        <p:txBody>
          <a:bodyPr/>
          <a:lstStyle/>
          <a:p>
            <a:fld id="{CF66FB3B-1690-42D8-96B0-207DB2658D35}" type="slidenum">
              <a:rPr lang="hu-HU" smtClean="0"/>
              <a:t>‹#›</a:t>
            </a:fld>
            <a:endParaRPr lang="hu-HU"/>
          </a:p>
        </p:txBody>
      </p:sp>
    </p:spTree>
    <p:extLst>
      <p:ext uri="{BB962C8B-B14F-4D97-AF65-F5344CB8AC3E}">
        <p14:creationId xmlns:p14="http://schemas.microsoft.com/office/powerpoint/2010/main" val="91728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Tartalomrész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C99FD31-3EBB-352A-A013-70BF46341962}"/>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Tartalom helye 2">
            <a:extLst>
              <a:ext uri="{FF2B5EF4-FFF2-40B4-BE49-F238E27FC236}">
                <a16:creationId xmlns:a16="http://schemas.microsoft.com/office/drawing/2014/main" id="{6F468FF9-39C2-C8D4-0C69-9996ED0E0E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a:extLst>
              <a:ext uri="{FF2B5EF4-FFF2-40B4-BE49-F238E27FC236}">
                <a16:creationId xmlns:a16="http://schemas.microsoft.com/office/drawing/2014/main" id="{7DB03A62-8001-5792-8E2B-AE5CC87282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id="{59BBD24A-9DC2-0FA9-B4EE-4E398AFE3F92}"/>
              </a:ext>
            </a:extLst>
          </p:cNvPr>
          <p:cNvSpPr>
            <a:spLocks noGrp="1"/>
          </p:cNvSpPr>
          <p:nvPr>
            <p:ph type="dt" sz="half" idx="10"/>
          </p:nvPr>
        </p:nvSpPr>
        <p:spPr/>
        <p:txBody>
          <a:bodyPr/>
          <a:lstStyle/>
          <a:p>
            <a:fld id="{5890AC75-009E-41DE-B008-F8467A1787FA}" type="datetime1">
              <a:rPr lang="hu-HU" smtClean="0"/>
              <a:t>2026. 09. 30.</a:t>
            </a:fld>
            <a:endParaRPr lang="hu-HU"/>
          </a:p>
        </p:txBody>
      </p:sp>
      <p:sp>
        <p:nvSpPr>
          <p:cNvPr id="6" name="Élőláb helye 5">
            <a:extLst>
              <a:ext uri="{FF2B5EF4-FFF2-40B4-BE49-F238E27FC236}">
                <a16:creationId xmlns:a16="http://schemas.microsoft.com/office/drawing/2014/main" id="{F585153F-A432-5E14-1D2E-43ABF9DAC54E}"/>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B2BFD922-A8D9-89A7-62CB-8FD30F9D2333}"/>
              </a:ext>
            </a:extLst>
          </p:cNvPr>
          <p:cNvSpPr>
            <a:spLocks noGrp="1"/>
          </p:cNvSpPr>
          <p:nvPr>
            <p:ph type="sldNum" sz="quarter" idx="12"/>
          </p:nvPr>
        </p:nvSpPr>
        <p:spPr/>
        <p:txBody>
          <a:bodyPr/>
          <a:lstStyle/>
          <a:p>
            <a:fld id="{CF66FB3B-1690-42D8-96B0-207DB2658D35}" type="slidenum">
              <a:rPr lang="hu-HU" smtClean="0"/>
              <a:t>‹#›</a:t>
            </a:fld>
            <a:endParaRPr lang="hu-HU"/>
          </a:p>
        </p:txBody>
      </p:sp>
    </p:spTree>
    <p:extLst>
      <p:ext uri="{BB962C8B-B14F-4D97-AF65-F5344CB8AC3E}">
        <p14:creationId xmlns:p14="http://schemas.microsoft.com/office/powerpoint/2010/main" val="3691723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Kép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5C2A4A47-1B43-6BB6-D5F2-A19C7EA1DB0E}"/>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Kép helye 2">
            <a:extLst>
              <a:ext uri="{FF2B5EF4-FFF2-40B4-BE49-F238E27FC236}">
                <a16:creationId xmlns:a16="http://schemas.microsoft.com/office/drawing/2014/main" id="{C3A58A34-0B76-D239-E543-1A89CDFBB1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a:extLst>
              <a:ext uri="{FF2B5EF4-FFF2-40B4-BE49-F238E27FC236}">
                <a16:creationId xmlns:a16="http://schemas.microsoft.com/office/drawing/2014/main" id="{320C412B-6744-AD10-4210-00B88083B0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id="{601580D3-BADC-A11E-E9F4-8F2B0CAE4B53}"/>
              </a:ext>
            </a:extLst>
          </p:cNvPr>
          <p:cNvSpPr>
            <a:spLocks noGrp="1"/>
          </p:cNvSpPr>
          <p:nvPr>
            <p:ph type="dt" sz="half" idx="10"/>
          </p:nvPr>
        </p:nvSpPr>
        <p:spPr/>
        <p:txBody>
          <a:bodyPr/>
          <a:lstStyle/>
          <a:p>
            <a:fld id="{FAFA1D6F-1DE3-4113-A0A4-8EFD199F5939}" type="datetime1">
              <a:rPr lang="hu-HU" smtClean="0"/>
              <a:t>2026. 09. 30.</a:t>
            </a:fld>
            <a:endParaRPr lang="hu-HU"/>
          </a:p>
        </p:txBody>
      </p:sp>
      <p:sp>
        <p:nvSpPr>
          <p:cNvPr id="6" name="Élőláb helye 5">
            <a:extLst>
              <a:ext uri="{FF2B5EF4-FFF2-40B4-BE49-F238E27FC236}">
                <a16:creationId xmlns:a16="http://schemas.microsoft.com/office/drawing/2014/main" id="{9B33EE4B-B750-F88F-2443-17633AB6AC02}"/>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53CBDF18-A0B2-53FD-5784-2F40493D3E72}"/>
              </a:ext>
            </a:extLst>
          </p:cNvPr>
          <p:cNvSpPr>
            <a:spLocks noGrp="1"/>
          </p:cNvSpPr>
          <p:nvPr>
            <p:ph type="sldNum" sz="quarter" idx="12"/>
          </p:nvPr>
        </p:nvSpPr>
        <p:spPr/>
        <p:txBody>
          <a:bodyPr/>
          <a:lstStyle/>
          <a:p>
            <a:fld id="{CF66FB3B-1690-42D8-96B0-207DB2658D35}" type="slidenum">
              <a:rPr lang="hu-HU" smtClean="0"/>
              <a:t>‹#›</a:t>
            </a:fld>
            <a:endParaRPr lang="hu-HU"/>
          </a:p>
        </p:txBody>
      </p:sp>
    </p:spTree>
    <p:extLst>
      <p:ext uri="{BB962C8B-B14F-4D97-AF65-F5344CB8AC3E}">
        <p14:creationId xmlns:p14="http://schemas.microsoft.com/office/powerpoint/2010/main" val="1064213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x" preserve="1">
  <p:cSld name="Cím és függőleges szöve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F136631-773D-49D8-4866-33010C3A5D7A}"/>
              </a:ext>
            </a:extLst>
          </p:cNvPr>
          <p:cNvSpPr>
            <a:spLocks noGrp="1"/>
          </p:cNvSpPr>
          <p:nvPr>
            <p:ph type="title"/>
          </p:nvPr>
        </p:nvSpPr>
        <p:spPr/>
        <p:txBody>
          <a:bodyPr/>
          <a:lstStyle/>
          <a:p>
            <a:r>
              <a:rPr lang="hu-HU"/>
              <a:t>Mintacím szerkesztése</a:t>
            </a:r>
          </a:p>
        </p:txBody>
      </p:sp>
      <p:sp>
        <p:nvSpPr>
          <p:cNvPr id="3" name="Függőleges szöveg helye 2">
            <a:extLst>
              <a:ext uri="{FF2B5EF4-FFF2-40B4-BE49-F238E27FC236}">
                <a16:creationId xmlns:a16="http://schemas.microsoft.com/office/drawing/2014/main" id="{08B4910C-FEA7-ABBE-2D67-05821761E2C7}"/>
              </a:ext>
            </a:extLst>
          </p:cNvPr>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43B92E53-4E66-1326-E950-71165A9DF3A0}"/>
              </a:ext>
            </a:extLst>
          </p:cNvPr>
          <p:cNvSpPr>
            <a:spLocks noGrp="1"/>
          </p:cNvSpPr>
          <p:nvPr>
            <p:ph type="dt" sz="half" idx="10"/>
          </p:nvPr>
        </p:nvSpPr>
        <p:spPr/>
        <p:txBody>
          <a:bodyPr/>
          <a:lstStyle/>
          <a:p>
            <a:fld id="{1E86D8B5-2D51-47AE-BE17-2D5E2FFCE07A}" type="datetime1">
              <a:rPr lang="hu-HU" smtClean="0"/>
              <a:t>2026. 09. 30.</a:t>
            </a:fld>
            <a:endParaRPr lang="hu-HU"/>
          </a:p>
        </p:txBody>
      </p:sp>
      <p:sp>
        <p:nvSpPr>
          <p:cNvPr id="5" name="Élőláb helye 4">
            <a:extLst>
              <a:ext uri="{FF2B5EF4-FFF2-40B4-BE49-F238E27FC236}">
                <a16:creationId xmlns:a16="http://schemas.microsoft.com/office/drawing/2014/main" id="{970561DD-D8EF-5CC1-C3E6-CD7250C24204}"/>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13AE24B3-D06E-CAAA-7ADD-713006370DC5}"/>
              </a:ext>
            </a:extLst>
          </p:cNvPr>
          <p:cNvSpPr>
            <a:spLocks noGrp="1"/>
          </p:cNvSpPr>
          <p:nvPr>
            <p:ph type="sldNum" sz="quarter" idx="12"/>
          </p:nvPr>
        </p:nvSpPr>
        <p:spPr/>
        <p:txBody>
          <a:bodyPr/>
          <a:lstStyle/>
          <a:p>
            <a:fld id="{CF66FB3B-1690-42D8-96B0-207DB2658D35}" type="slidenum">
              <a:rPr lang="hu-HU" smtClean="0"/>
              <a:t>‹#›</a:t>
            </a:fld>
            <a:endParaRPr lang="hu-HU"/>
          </a:p>
        </p:txBody>
      </p:sp>
    </p:spTree>
    <p:extLst>
      <p:ext uri="{BB962C8B-B14F-4D97-AF65-F5344CB8AC3E}">
        <p14:creationId xmlns:p14="http://schemas.microsoft.com/office/powerpoint/2010/main" val="24211873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Függőleges cím és szöveg">
    <p:spTree>
      <p:nvGrpSpPr>
        <p:cNvPr id="1" name=""/>
        <p:cNvGrpSpPr/>
        <p:nvPr/>
      </p:nvGrpSpPr>
      <p:grpSpPr>
        <a:xfrm>
          <a:off x="0" y="0"/>
          <a:ext cx="0" cy="0"/>
          <a:chOff x="0" y="0"/>
          <a:chExt cx="0" cy="0"/>
        </a:xfrm>
      </p:grpSpPr>
      <p:sp>
        <p:nvSpPr>
          <p:cNvPr id="2" name="Függőleges cím 1">
            <a:extLst>
              <a:ext uri="{FF2B5EF4-FFF2-40B4-BE49-F238E27FC236}">
                <a16:creationId xmlns:a16="http://schemas.microsoft.com/office/drawing/2014/main" id="{1A460A5B-405C-40EF-05F3-3C1E53C453F4}"/>
              </a:ext>
            </a:extLst>
          </p:cNvPr>
          <p:cNvSpPr>
            <a:spLocks noGrp="1"/>
          </p:cNvSpPr>
          <p:nvPr>
            <p:ph type="title" orient="vert"/>
          </p:nvPr>
        </p:nvSpPr>
        <p:spPr>
          <a:xfrm>
            <a:off x="8724900" y="365125"/>
            <a:ext cx="2628900" cy="5811838"/>
          </a:xfrm>
        </p:spPr>
        <p:txBody>
          <a:bodyPr vert="eaVert"/>
          <a:lstStyle/>
          <a:p>
            <a:r>
              <a:rPr lang="hu-HU"/>
              <a:t>Mintacím szerkesztése</a:t>
            </a:r>
          </a:p>
        </p:txBody>
      </p:sp>
      <p:sp>
        <p:nvSpPr>
          <p:cNvPr id="3" name="Függőleges szöveg helye 2">
            <a:extLst>
              <a:ext uri="{FF2B5EF4-FFF2-40B4-BE49-F238E27FC236}">
                <a16:creationId xmlns:a16="http://schemas.microsoft.com/office/drawing/2014/main" id="{D89F5739-E208-DE40-9341-CBA7C1E7B0E4}"/>
              </a:ext>
            </a:extLst>
          </p:cNvPr>
          <p:cNvSpPr>
            <a:spLocks noGrp="1"/>
          </p:cNvSpPr>
          <p:nvPr>
            <p:ph type="body" orient="vert" idx="1"/>
          </p:nvPr>
        </p:nvSpPr>
        <p:spPr>
          <a:xfrm>
            <a:off x="838200" y="365125"/>
            <a:ext cx="7734300" cy="5811838"/>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9F524D0C-2B8C-EDB4-6F87-F63BB79EF9F6}"/>
              </a:ext>
            </a:extLst>
          </p:cNvPr>
          <p:cNvSpPr>
            <a:spLocks noGrp="1"/>
          </p:cNvSpPr>
          <p:nvPr>
            <p:ph type="dt" sz="half" idx="10"/>
          </p:nvPr>
        </p:nvSpPr>
        <p:spPr/>
        <p:txBody>
          <a:bodyPr/>
          <a:lstStyle/>
          <a:p>
            <a:fld id="{AFCEDA88-82EB-468D-B603-2D2C9FBB2D4B}" type="datetime1">
              <a:rPr lang="hu-HU" smtClean="0"/>
              <a:t>2026. 09. 30.</a:t>
            </a:fld>
            <a:endParaRPr lang="hu-HU"/>
          </a:p>
        </p:txBody>
      </p:sp>
      <p:sp>
        <p:nvSpPr>
          <p:cNvPr id="5" name="Élőláb helye 4">
            <a:extLst>
              <a:ext uri="{FF2B5EF4-FFF2-40B4-BE49-F238E27FC236}">
                <a16:creationId xmlns:a16="http://schemas.microsoft.com/office/drawing/2014/main" id="{6BD0C850-3FEE-D8AA-C7D6-25CF155D34EC}"/>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50274E51-B860-8E11-242F-8EFE4B3E6C17}"/>
              </a:ext>
            </a:extLst>
          </p:cNvPr>
          <p:cNvSpPr>
            <a:spLocks noGrp="1"/>
          </p:cNvSpPr>
          <p:nvPr>
            <p:ph type="sldNum" sz="quarter" idx="12"/>
          </p:nvPr>
        </p:nvSpPr>
        <p:spPr/>
        <p:txBody>
          <a:bodyPr/>
          <a:lstStyle/>
          <a:p>
            <a:fld id="{CF66FB3B-1690-42D8-96B0-207DB2658D35}" type="slidenum">
              <a:rPr lang="hu-HU" smtClean="0"/>
              <a:t>‹#›</a:t>
            </a:fld>
            <a:endParaRPr lang="hu-HU"/>
          </a:p>
        </p:txBody>
      </p:sp>
    </p:spTree>
    <p:extLst>
      <p:ext uri="{BB962C8B-B14F-4D97-AF65-F5344CB8AC3E}">
        <p14:creationId xmlns:p14="http://schemas.microsoft.com/office/powerpoint/2010/main" val="237610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FE7D2"/>
        </a:solidFill>
        <a:effectLst/>
      </p:bgPr>
    </p:bg>
    <p:spTree>
      <p:nvGrpSpPr>
        <p:cNvPr id="1" name=""/>
        <p:cNvGrpSpPr/>
        <p:nvPr/>
      </p:nvGrpSpPr>
      <p:grpSpPr>
        <a:xfrm>
          <a:off x="0" y="0"/>
          <a:ext cx="0" cy="0"/>
          <a:chOff x="0" y="0"/>
          <a:chExt cx="0" cy="0"/>
        </a:xfrm>
      </p:grpSpPr>
      <p:sp>
        <p:nvSpPr>
          <p:cNvPr id="2" name="Cím helye 1">
            <a:extLst>
              <a:ext uri="{FF2B5EF4-FFF2-40B4-BE49-F238E27FC236}">
                <a16:creationId xmlns:a16="http://schemas.microsoft.com/office/drawing/2014/main" id="{384A4B4D-694C-6C4E-378F-1F7F21E0DA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a:t>Mintacím szerkesztése</a:t>
            </a:r>
          </a:p>
        </p:txBody>
      </p:sp>
      <p:sp>
        <p:nvSpPr>
          <p:cNvPr id="3" name="Szöveg helye 2">
            <a:extLst>
              <a:ext uri="{FF2B5EF4-FFF2-40B4-BE49-F238E27FC236}">
                <a16:creationId xmlns:a16="http://schemas.microsoft.com/office/drawing/2014/main" id="{466FDAEC-EB4A-FFEF-9758-97EEF27A4B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CC3474AF-5B46-7B50-B036-F1C5F79750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D009C3B-3FD6-4248-97C7-32E00C76511A}" type="datetime1">
              <a:rPr lang="hu-HU" smtClean="0"/>
              <a:t>2026. 09. 30.</a:t>
            </a:fld>
            <a:endParaRPr lang="hu-HU"/>
          </a:p>
        </p:txBody>
      </p:sp>
      <p:sp>
        <p:nvSpPr>
          <p:cNvPr id="5" name="Élőláb helye 4">
            <a:extLst>
              <a:ext uri="{FF2B5EF4-FFF2-40B4-BE49-F238E27FC236}">
                <a16:creationId xmlns:a16="http://schemas.microsoft.com/office/drawing/2014/main" id="{F418EF5A-E897-EC4B-03F4-9B0AF1A26F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hu-HU"/>
          </a:p>
        </p:txBody>
      </p:sp>
      <p:sp>
        <p:nvSpPr>
          <p:cNvPr id="6" name="Dia számának helye 5">
            <a:extLst>
              <a:ext uri="{FF2B5EF4-FFF2-40B4-BE49-F238E27FC236}">
                <a16:creationId xmlns:a16="http://schemas.microsoft.com/office/drawing/2014/main" id="{BEC446FD-E2DE-259A-1DAD-935D7D2CFA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F66FB3B-1690-42D8-96B0-207DB2658D35}" type="slidenum">
              <a:rPr lang="hu-HU" smtClean="0"/>
              <a:t>‹#›</a:t>
            </a:fld>
            <a:endParaRPr lang="hu-HU"/>
          </a:p>
        </p:txBody>
      </p:sp>
    </p:spTree>
    <p:extLst>
      <p:ext uri="{BB962C8B-B14F-4D97-AF65-F5344CB8AC3E}">
        <p14:creationId xmlns:p14="http://schemas.microsoft.com/office/powerpoint/2010/main" val="1541145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hyperlink" Target="https://orators.blo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CC010-4495-8BCE-CA48-1C0DBEBC61B3}"/>
            </a:ext>
          </a:extLst>
        </p:cNvPr>
        <p:cNvGrpSpPr/>
        <p:nvPr/>
      </p:nvGrpSpPr>
      <p:grpSpPr>
        <a:xfrm>
          <a:off x="0" y="0"/>
          <a:ext cx="0" cy="0"/>
          <a:chOff x="0" y="0"/>
          <a:chExt cx="0" cy="0"/>
        </a:xfrm>
      </p:grpSpPr>
      <p:sp>
        <p:nvSpPr>
          <p:cNvPr id="12" name="Cím 11">
            <a:extLst>
              <a:ext uri="{FF2B5EF4-FFF2-40B4-BE49-F238E27FC236}">
                <a16:creationId xmlns:a16="http://schemas.microsoft.com/office/drawing/2014/main" id="{DD6FE1E1-9006-7D3F-A371-0570ECF88FBD}"/>
              </a:ext>
            </a:extLst>
          </p:cNvPr>
          <p:cNvSpPr>
            <a:spLocks noGrp="1"/>
          </p:cNvSpPr>
          <p:nvPr>
            <p:ph type="title"/>
          </p:nvPr>
        </p:nvSpPr>
        <p:spPr>
          <a:xfrm>
            <a:off x="373487" y="1326163"/>
            <a:ext cx="11818513" cy="994893"/>
          </a:xfrm>
        </p:spPr>
        <p:txBody>
          <a:bodyPr>
            <a:normAutofit fontScale="90000"/>
          </a:bodyPr>
          <a:lstStyle/>
          <a:p>
            <a:pPr algn="ctr"/>
            <a:br>
              <a:rPr lang="en-US" noProof="0" dirty="0"/>
            </a:br>
            <a:br>
              <a:rPr lang="en-US" noProof="0" dirty="0"/>
            </a:br>
            <a:r>
              <a:rPr lang="en-US" sz="6700" b="1" dirty="0">
                <a:solidFill>
                  <a:srgbClr val="002060"/>
                </a:solidFill>
              </a:rPr>
              <a:t>Ethics is the study of morality</a:t>
            </a:r>
            <a:endParaRPr lang="en-US" noProof="0" dirty="0">
              <a:solidFill>
                <a:srgbClr val="002060"/>
              </a:solidFill>
            </a:endParaRPr>
          </a:p>
        </p:txBody>
      </p:sp>
      <p:sp>
        <p:nvSpPr>
          <p:cNvPr id="4" name="Keret 3">
            <a:extLst>
              <a:ext uri="{FF2B5EF4-FFF2-40B4-BE49-F238E27FC236}">
                <a16:creationId xmlns:a16="http://schemas.microsoft.com/office/drawing/2014/main" id="{64639B8A-3BE0-673B-4530-AF688FE9104A}"/>
              </a:ext>
              <a:ext uri="{C183D7F6-B498-43B3-948B-1728B52AA6E4}">
                <adec:decorative xmlns:adec="http://schemas.microsoft.com/office/drawing/2017/decorative" val="1"/>
              </a:ext>
            </a:extLst>
          </p:cNvPr>
          <p:cNvSpPr/>
          <p:nvPr/>
        </p:nvSpPr>
        <p:spPr>
          <a:xfrm>
            <a:off x="0" y="0"/>
            <a:ext cx="12192000" cy="6951518"/>
          </a:xfrm>
          <a:prstGeom prst="frame">
            <a:avLst>
              <a:gd name="adj1" fmla="val 36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9" name="Háromszög 8">
            <a:extLst>
              <a:ext uri="{FF2B5EF4-FFF2-40B4-BE49-F238E27FC236}">
                <a16:creationId xmlns:a16="http://schemas.microsoft.com/office/drawing/2014/main" id="{55E9886A-79ED-834D-9353-D6CBDEC15BDF}"/>
              </a:ext>
              <a:ext uri="{C183D7F6-B498-43B3-948B-1728B52AA6E4}">
                <adec:decorative xmlns:adec="http://schemas.microsoft.com/office/drawing/2017/decorative" val="1"/>
              </a:ext>
            </a:extLst>
          </p:cNvPr>
          <p:cNvSpPr/>
          <p:nvPr/>
        </p:nvSpPr>
        <p:spPr>
          <a:xfrm rot="10800000">
            <a:off x="235527" y="238990"/>
            <a:ext cx="11720946" cy="1228796"/>
          </a:xfrm>
          <a:prstGeom prst="triangle">
            <a:avLst>
              <a:gd name="adj" fmla="val 497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7" name="Kép 16" descr="A képen szimbólum, rajz, vázlat, embléma látható">
            <a:extLst>
              <a:ext uri="{FF2B5EF4-FFF2-40B4-BE49-F238E27FC236}">
                <a16:creationId xmlns:a16="http://schemas.microsoft.com/office/drawing/2014/main" id="{4564635F-3EC0-DBD3-BB05-F670E56A50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2952" y="2343203"/>
            <a:ext cx="4387485" cy="4244766"/>
          </a:xfrm>
          <a:prstGeom prst="rect">
            <a:avLst/>
          </a:prstGeom>
        </p:spPr>
      </p:pic>
      <p:sp>
        <p:nvSpPr>
          <p:cNvPr id="19" name="Szövegdoboz 18">
            <a:extLst>
              <a:ext uri="{FF2B5EF4-FFF2-40B4-BE49-F238E27FC236}">
                <a16:creationId xmlns:a16="http://schemas.microsoft.com/office/drawing/2014/main" id="{D19349A5-DC8B-90A4-40DF-2FBCFCC429A7}"/>
              </a:ext>
            </a:extLst>
          </p:cNvPr>
          <p:cNvSpPr txBox="1"/>
          <p:nvPr/>
        </p:nvSpPr>
        <p:spPr>
          <a:xfrm>
            <a:off x="235527" y="221531"/>
            <a:ext cx="11641282" cy="646331"/>
          </a:xfrm>
          <a:prstGeom prst="rect">
            <a:avLst/>
          </a:prstGeom>
          <a:noFill/>
        </p:spPr>
        <p:txBody>
          <a:bodyPr wrap="square">
            <a:spAutoFit/>
          </a:bodyPr>
          <a:lstStyle/>
          <a:p>
            <a:pPr algn="ctr"/>
            <a:r>
              <a:rPr lang="en-US" sz="3200" noProof="0" dirty="0">
                <a:solidFill>
                  <a:schemeClr val="bg1"/>
                </a:solidFill>
              </a:rPr>
              <a:t>Freemasonry</a:t>
            </a:r>
            <a:r>
              <a:rPr lang="en-US" sz="3600" noProof="0" dirty="0">
                <a:solidFill>
                  <a:schemeClr val="bg1"/>
                </a:solidFill>
              </a:rPr>
              <a:t> educational series</a:t>
            </a:r>
          </a:p>
        </p:txBody>
      </p:sp>
      <p:sp>
        <p:nvSpPr>
          <p:cNvPr id="5" name="Szövegdoboz 4">
            <a:extLst>
              <a:ext uri="{FF2B5EF4-FFF2-40B4-BE49-F238E27FC236}">
                <a16:creationId xmlns:a16="http://schemas.microsoft.com/office/drawing/2014/main" id="{0D76C0DD-B3EC-18E9-A5A0-924A17A06304}"/>
              </a:ext>
            </a:extLst>
          </p:cNvPr>
          <p:cNvSpPr txBox="1"/>
          <p:nvPr/>
        </p:nvSpPr>
        <p:spPr>
          <a:xfrm>
            <a:off x="8430016" y="6187858"/>
            <a:ext cx="3219189" cy="400110"/>
          </a:xfrm>
          <a:prstGeom prst="rect">
            <a:avLst/>
          </a:prstGeom>
          <a:noFill/>
        </p:spPr>
        <p:txBody>
          <a:bodyPr wrap="square" rtlCol="0">
            <a:spAutoFit/>
          </a:bodyPr>
          <a:lstStyle/>
          <a:p>
            <a:pPr algn="ctr"/>
            <a:r>
              <a:rPr lang="en-US" sz="2000" b="1" dirty="0">
                <a:solidFill>
                  <a:srgbClr val="0070C0"/>
                </a:solidFill>
              </a:rPr>
              <a:t>ugle.org.uk</a:t>
            </a:r>
            <a:endParaRPr lang="hu-HU" sz="2000" b="1" dirty="0">
              <a:solidFill>
                <a:srgbClr val="0070C0"/>
              </a:solidFill>
            </a:endParaRPr>
          </a:p>
        </p:txBody>
      </p:sp>
      <p:sp>
        <p:nvSpPr>
          <p:cNvPr id="6" name="Dia számának helye 5">
            <a:extLst>
              <a:ext uri="{FF2B5EF4-FFF2-40B4-BE49-F238E27FC236}">
                <a16:creationId xmlns:a16="http://schemas.microsoft.com/office/drawing/2014/main" id="{2DCABAA8-7511-5C6F-3248-B12C91B4F9E8}"/>
              </a:ext>
            </a:extLst>
          </p:cNvPr>
          <p:cNvSpPr>
            <a:spLocks noGrp="1"/>
          </p:cNvSpPr>
          <p:nvPr>
            <p:ph type="sldNum" sz="quarter" idx="12"/>
          </p:nvPr>
        </p:nvSpPr>
        <p:spPr>
          <a:xfrm>
            <a:off x="235527" y="6271344"/>
            <a:ext cx="666347" cy="365125"/>
          </a:xfrm>
        </p:spPr>
        <p:txBody>
          <a:bodyPr/>
          <a:lstStyle/>
          <a:p>
            <a:pPr algn="l"/>
            <a:r>
              <a:rPr lang="hu-HU" sz="1600" b="1" dirty="0">
                <a:ln w="0"/>
                <a:solidFill>
                  <a:schemeClr val="accent4">
                    <a:lumMod val="50000"/>
                  </a:schemeClr>
                </a:solidFill>
              </a:rPr>
              <a:t> </a:t>
            </a:r>
            <a:fld id="{CF66FB3B-1690-42D8-96B0-207DB2658D35}" type="slidenum">
              <a:rPr lang="hu-HU" sz="1600" b="1" smtClean="0">
                <a:ln w="0"/>
                <a:solidFill>
                  <a:schemeClr val="accent4">
                    <a:lumMod val="50000"/>
                  </a:schemeClr>
                </a:solidFill>
              </a:rPr>
              <a:pPr algn="l"/>
              <a:t>1</a:t>
            </a:fld>
            <a:endParaRPr lang="hu-HU" sz="1600" b="1" dirty="0">
              <a:ln w="0"/>
              <a:solidFill>
                <a:schemeClr val="accent4">
                  <a:lumMod val="50000"/>
                </a:schemeClr>
              </a:solidFill>
            </a:endParaRPr>
          </a:p>
        </p:txBody>
      </p:sp>
    </p:spTree>
    <p:extLst>
      <p:ext uri="{BB962C8B-B14F-4D97-AF65-F5344CB8AC3E}">
        <p14:creationId xmlns:p14="http://schemas.microsoft.com/office/powerpoint/2010/main" val="28347353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2950F-ECD9-AE06-F2B8-D562FEE6172E}"/>
            </a:ext>
          </a:extLst>
        </p:cNvPr>
        <p:cNvGrpSpPr/>
        <p:nvPr/>
      </p:nvGrpSpPr>
      <p:grpSpPr>
        <a:xfrm>
          <a:off x="0" y="0"/>
          <a:ext cx="0" cy="0"/>
          <a:chOff x="0" y="0"/>
          <a:chExt cx="0" cy="0"/>
        </a:xfrm>
      </p:grpSpPr>
      <p:sp>
        <p:nvSpPr>
          <p:cNvPr id="12" name="Cím 11">
            <a:extLst>
              <a:ext uri="{FF2B5EF4-FFF2-40B4-BE49-F238E27FC236}">
                <a16:creationId xmlns:a16="http://schemas.microsoft.com/office/drawing/2014/main" id="{5267DDEE-B80B-2D1A-B6B9-66F1E3479E53}"/>
              </a:ext>
            </a:extLst>
          </p:cNvPr>
          <p:cNvSpPr>
            <a:spLocks noGrp="1"/>
          </p:cNvSpPr>
          <p:nvPr>
            <p:ph type="title"/>
          </p:nvPr>
        </p:nvSpPr>
        <p:spPr>
          <a:xfrm>
            <a:off x="373487" y="1326163"/>
            <a:ext cx="11818513" cy="994893"/>
          </a:xfrm>
        </p:spPr>
        <p:txBody>
          <a:bodyPr>
            <a:normAutofit fontScale="90000"/>
          </a:bodyPr>
          <a:lstStyle/>
          <a:p>
            <a:pPr algn="ctr"/>
            <a:br>
              <a:rPr lang="en-US" noProof="0" dirty="0"/>
            </a:br>
            <a:br>
              <a:rPr lang="en-US" noProof="0" dirty="0"/>
            </a:br>
            <a:r>
              <a:rPr lang="en-US" sz="6700" b="1" dirty="0">
                <a:solidFill>
                  <a:srgbClr val="002060"/>
                </a:solidFill>
              </a:rPr>
              <a:t>Ethics is the study of morality</a:t>
            </a:r>
            <a:endParaRPr lang="en-US" noProof="0" dirty="0">
              <a:solidFill>
                <a:srgbClr val="002060"/>
              </a:solidFill>
            </a:endParaRPr>
          </a:p>
        </p:txBody>
      </p:sp>
      <p:sp>
        <p:nvSpPr>
          <p:cNvPr id="4" name="Keret 3">
            <a:extLst>
              <a:ext uri="{FF2B5EF4-FFF2-40B4-BE49-F238E27FC236}">
                <a16:creationId xmlns:a16="http://schemas.microsoft.com/office/drawing/2014/main" id="{22B6500A-4941-F871-7B64-0406A0D69279}"/>
              </a:ext>
              <a:ext uri="{C183D7F6-B498-43B3-948B-1728B52AA6E4}">
                <adec:decorative xmlns:adec="http://schemas.microsoft.com/office/drawing/2017/decorative" val="1"/>
              </a:ext>
            </a:extLst>
          </p:cNvPr>
          <p:cNvSpPr/>
          <p:nvPr/>
        </p:nvSpPr>
        <p:spPr>
          <a:xfrm>
            <a:off x="0" y="0"/>
            <a:ext cx="12192000" cy="6951518"/>
          </a:xfrm>
          <a:prstGeom prst="frame">
            <a:avLst>
              <a:gd name="adj1" fmla="val 36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9" name="Háromszög 8">
            <a:extLst>
              <a:ext uri="{FF2B5EF4-FFF2-40B4-BE49-F238E27FC236}">
                <a16:creationId xmlns:a16="http://schemas.microsoft.com/office/drawing/2014/main" id="{93DFF7F7-0474-A6D2-62F3-C64BA0883473}"/>
              </a:ext>
              <a:ext uri="{C183D7F6-B498-43B3-948B-1728B52AA6E4}">
                <adec:decorative xmlns:adec="http://schemas.microsoft.com/office/drawing/2017/decorative" val="1"/>
              </a:ext>
            </a:extLst>
          </p:cNvPr>
          <p:cNvSpPr/>
          <p:nvPr/>
        </p:nvSpPr>
        <p:spPr>
          <a:xfrm rot="10800000">
            <a:off x="235527" y="238990"/>
            <a:ext cx="11720946" cy="1228796"/>
          </a:xfrm>
          <a:prstGeom prst="triangle">
            <a:avLst>
              <a:gd name="adj" fmla="val 497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7" name="Kép 16" descr="A képen szimbólum, rajz, vázlat, embléma látható">
            <a:extLst>
              <a:ext uri="{FF2B5EF4-FFF2-40B4-BE49-F238E27FC236}">
                <a16:creationId xmlns:a16="http://schemas.microsoft.com/office/drawing/2014/main" id="{840B6A48-B3A8-A7F2-485C-7C8004E6BF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5727" y="2248984"/>
            <a:ext cx="4387485" cy="4387485"/>
          </a:xfrm>
          <a:prstGeom prst="rect">
            <a:avLst/>
          </a:prstGeom>
        </p:spPr>
      </p:pic>
      <p:sp>
        <p:nvSpPr>
          <p:cNvPr id="19" name="Szövegdoboz 18">
            <a:extLst>
              <a:ext uri="{FF2B5EF4-FFF2-40B4-BE49-F238E27FC236}">
                <a16:creationId xmlns:a16="http://schemas.microsoft.com/office/drawing/2014/main" id="{3AC467EF-5CAD-88DF-393E-B7BE902B5228}"/>
              </a:ext>
            </a:extLst>
          </p:cNvPr>
          <p:cNvSpPr txBox="1"/>
          <p:nvPr/>
        </p:nvSpPr>
        <p:spPr>
          <a:xfrm>
            <a:off x="235527" y="221531"/>
            <a:ext cx="11641282" cy="646331"/>
          </a:xfrm>
          <a:prstGeom prst="rect">
            <a:avLst/>
          </a:prstGeom>
          <a:noFill/>
        </p:spPr>
        <p:txBody>
          <a:bodyPr wrap="square">
            <a:spAutoFit/>
          </a:bodyPr>
          <a:lstStyle/>
          <a:p>
            <a:pPr algn="ctr"/>
            <a:r>
              <a:rPr lang="en-US" sz="3200" noProof="0" dirty="0">
                <a:solidFill>
                  <a:schemeClr val="bg1"/>
                </a:solidFill>
              </a:rPr>
              <a:t>Freemasonry</a:t>
            </a:r>
            <a:r>
              <a:rPr lang="en-US" sz="3600" noProof="0" dirty="0">
                <a:solidFill>
                  <a:schemeClr val="bg1"/>
                </a:solidFill>
              </a:rPr>
              <a:t> educational series</a:t>
            </a:r>
          </a:p>
        </p:txBody>
      </p:sp>
      <p:sp>
        <p:nvSpPr>
          <p:cNvPr id="2" name="Szövegdoboz 1">
            <a:extLst>
              <a:ext uri="{FF2B5EF4-FFF2-40B4-BE49-F238E27FC236}">
                <a16:creationId xmlns:a16="http://schemas.microsoft.com/office/drawing/2014/main" id="{DACC36B2-F6AA-51A3-C4DF-E8213FBFA536}"/>
              </a:ext>
            </a:extLst>
          </p:cNvPr>
          <p:cNvSpPr txBox="1"/>
          <p:nvPr/>
        </p:nvSpPr>
        <p:spPr>
          <a:xfrm>
            <a:off x="5466735" y="2713703"/>
            <a:ext cx="6302478" cy="2554545"/>
          </a:xfrm>
          <a:prstGeom prst="rect">
            <a:avLst/>
          </a:prstGeom>
          <a:noFill/>
        </p:spPr>
        <p:txBody>
          <a:bodyPr wrap="square" rtlCol="0">
            <a:spAutoFit/>
          </a:bodyPr>
          <a:lstStyle/>
          <a:p>
            <a:r>
              <a:rPr lang="en-US" sz="4000" dirty="0">
                <a:solidFill>
                  <a:srgbClr val="002060"/>
                </a:solidFill>
              </a:rPr>
              <a:t>Freemasonry is not</a:t>
            </a:r>
            <a:endParaRPr lang="hu-HU" sz="4000" dirty="0">
              <a:solidFill>
                <a:srgbClr val="002060"/>
              </a:solidFill>
            </a:endParaRPr>
          </a:p>
          <a:p>
            <a:pPr marL="571500" indent="-571500">
              <a:buFont typeface="Arial" panose="020B0604020202020204" pitchFamily="34" charset="0"/>
              <a:buChar char="•"/>
            </a:pPr>
            <a:r>
              <a:rPr lang="en-US" sz="4000" dirty="0">
                <a:solidFill>
                  <a:srgbClr val="002060"/>
                </a:solidFill>
              </a:rPr>
              <a:t>a religion,</a:t>
            </a:r>
            <a:endParaRPr lang="hu-HU" sz="4000" dirty="0">
              <a:solidFill>
                <a:srgbClr val="002060"/>
              </a:solidFill>
            </a:endParaRPr>
          </a:p>
          <a:p>
            <a:pPr marL="571500" indent="-571500">
              <a:buFont typeface="Arial" panose="020B0604020202020204" pitchFamily="34" charset="0"/>
              <a:buChar char="•"/>
            </a:pPr>
            <a:r>
              <a:rPr lang="en-US" sz="4000" dirty="0">
                <a:solidFill>
                  <a:srgbClr val="002060"/>
                </a:solidFill>
              </a:rPr>
              <a:t>a political party,</a:t>
            </a:r>
            <a:endParaRPr lang="hu-HU" sz="4000" dirty="0">
              <a:solidFill>
                <a:srgbClr val="002060"/>
              </a:solidFill>
            </a:endParaRPr>
          </a:p>
          <a:p>
            <a:pPr marL="571500" indent="-571500">
              <a:buFont typeface="Arial" panose="020B0604020202020204" pitchFamily="34" charset="0"/>
              <a:buChar char="•"/>
            </a:pPr>
            <a:r>
              <a:rPr lang="en-US" sz="4000" dirty="0">
                <a:solidFill>
                  <a:srgbClr val="002060"/>
                </a:solidFill>
              </a:rPr>
              <a:t>a charitable</a:t>
            </a:r>
            <a:r>
              <a:rPr lang="hu-HU" sz="4000" dirty="0">
                <a:solidFill>
                  <a:srgbClr val="002060"/>
                </a:solidFill>
              </a:rPr>
              <a:t> </a:t>
            </a:r>
            <a:r>
              <a:rPr lang="en-US" sz="4000" dirty="0">
                <a:solidFill>
                  <a:srgbClr val="002060"/>
                </a:solidFill>
              </a:rPr>
              <a:t>organization</a:t>
            </a:r>
            <a:endParaRPr lang="hu-HU" sz="4000" dirty="0">
              <a:solidFill>
                <a:srgbClr val="002060"/>
              </a:solidFill>
            </a:endParaRPr>
          </a:p>
        </p:txBody>
      </p:sp>
      <p:sp>
        <p:nvSpPr>
          <p:cNvPr id="5" name="Dia számának helye 5">
            <a:extLst>
              <a:ext uri="{FF2B5EF4-FFF2-40B4-BE49-F238E27FC236}">
                <a16:creationId xmlns:a16="http://schemas.microsoft.com/office/drawing/2014/main" id="{E5204329-ED55-5CB4-61A9-ACF23D5BCCB4}"/>
              </a:ext>
            </a:extLst>
          </p:cNvPr>
          <p:cNvSpPr txBox="1">
            <a:spLocks/>
          </p:cNvSpPr>
          <p:nvPr/>
        </p:nvSpPr>
        <p:spPr>
          <a:xfrm>
            <a:off x="235527" y="6271344"/>
            <a:ext cx="66634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hu-HU" sz="1600" b="1">
                <a:ln w="0"/>
                <a:solidFill>
                  <a:schemeClr val="accent4">
                    <a:lumMod val="50000"/>
                  </a:schemeClr>
                </a:solidFill>
              </a:rPr>
              <a:t> </a:t>
            </a:r>
            <a:fld id="{CF66FB3B-1690-42D8-96B0-207DB2658D35}" type="slidenum">
              <a:rPr lang="hu-HU" sz="1600" b="1" smtClean="0">
                <a:ln w="0"/>
                <a:solidFill>
                  <a:schemeClr val="accent4">
                    <a:lumMod val="50000"/>
                  </a:schemeClr>
                </a:solidFill>
              </a:rPr>
              <a:pPr algn="l"/>
              <a:t>2</a:t>
            </a:fld>
            <a:endParaRPr lang="hu-HU" sz="1600" b="1" dirty="0">
              <a:ln w="0"/>
              <a:solidFill>
                <a:schemeClr val="accent4">
                  <a:lumMod val="50000"/>
                </a:schemeClr>
              </a:solidFill>
            </a:endParaRPr>
          </a:p>
        </p:txBody>
      </p:sp>
    </p:spTree>
    <p:extLst>
      <p:ext uri="{BB962C8B-B14F-4D97-AF65-F5344CB8AC3E}">
        <p14:creationId xmlns:p14="http://schemas.microsoft.com/office/powerpoint/2010/main" val="1825650303"/>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B8218-390E-422F-23F4-9B6660731CF4}"/>
            </a:ext>
          </a:extLst>
        </p:cNvPr>
        <p:cNvGrpSpPr/>
        <p:nvPr/>
      </p:nvGrpSpPr>
      <p:grpSpPr>
        <a:xfrm>
          <a:off x="0" y="0"/>
          <a:ext cx="0" cy="0"/>
          <a:chOff x="0" y="0"/>
          <a:chExt cx="0" cy="0"/>
        </a:xfrm>
      </p:grpSpPr>
      <p:sp>
        <p:nvSpPr>
          <p:cNvPr id="12" name="Cím 11">
            <a:extLst>
              <a:ext uri="{FF2B5EF4-FFF2-40B4-BE49-F238E27FC236}">
                <a16:creationId xmlns:a16="http://schemas.microsoft.com/office/drawing/2014/main" id="{2197E1A9-1078-1B41-A4C1-48FBFFC17D74}"/>
              </a:ext>
            </a:extLst>
          </p:cNvPr>
          <p:cNvSpPr>
            <a:spLocks noGrp="1"/>
          </p:cNvSpPr>
          <p:nvPr>
            <p:ph type="title"/>
          </p:nvPr>
        </p:nvSpPr>
        <p:spPr>
          <a:xfrm>
            <a:off x="373487" y="1326163"/>
            <a:ext cx="11818513" cy="994893"/>
          </a:xfrm>
        </p:spPr>
        <p:txBody>
          <a:bodyPr>
            <a:normAutofit fontScale="90000"/>
          </a:bodyPr>
          <a:lstStyle/>
          <a:p>
            <a:pPr algn="ctr"/>
            <a:br>
              <a:rPr lang="en-US" noProof="0" dirty="0"/>
            </a:br>
            <a:br>
              <a:rPr lang="en-US" noProof="0" dirty="0"/>
            </a:br>
            <a:r>
              <a:rPr lang="en-US" b="1" dirty="0">
                <a:solidFill>
                  <a:srgbClr val="C00000"/>
                </a:solidFill>
              </a:rPr>
              <a:t>What Is Ethics?</a:t>
            </a:r>
            <a:endParaRPr lang="en-US" noProof="0" dirty="0">
              <a:solidFill>
                <a:srgbClr val="C00000"/>
              </a:solidFill>
            </a:endParaRPr>
          </a:p>
        </p:txBody>
      </p:sp>
      <p:sp>
        <p:nvSpPr>
          <p:cNvPr id="4" name="Keret 3">
            <a:extLst>
              <a:ext uri="{FF2B5EF4-FFF2-40B4-BE49-F238E27FC236}">
                <a16:creationId xmlns:a16="http://schemas.microsoft.com/office/drawing/2014/main" id="{EC82EB64-2D0A-C694-9734-71AF2C06E5A7}"/>
              </a:ext>
              <a:ext uri="{C183D7F6-B498-43B3-948B-1728B52AA6E4}">
                <adec:decorative xmlns:adec="http://schemas.microsoft.com/office/drawing/2017/decorative" val="1"/>
              </a:ext>
            </a:extLst>
          </p:cNvPr>
          <p:cNvSpPr/>
          <p:nvPr/>
        </p:nvSpPr>
        <p:spPr>
          <a:xfrm>
            <a:off x="0" y="0"/>
            <a:ext cx="12192000" cy="6951518"/>
          </a:xfrm>
          <a:prstGeom prst="frame">
            <a:avLst>
              <a:gd name="adj1" fmla="val 36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9" name="Háromszög 8">
            <a:extLst>
              <a:ext uri="{FF2B5EF4-FFF2-40B4-BE49-F238E27FC236}">
                <a16:creationId xmlns:a16="http://schemas.microsoft.com/office/drawing/2014/main" id="{B7B8CC13-4CAB-A55A-F7E3-BE466D446A3C}"/>
              </a:ext>
              <a:ext uri="{C183D7F6-B498-43B3-948B-1728B52AA6E4}">
                <adec:decorative xmlns:adec="http://schemas.microsoft.com/office/drawing/2017/decorative" val="1"/>
              </a:ext>
            </a:extLst>
          </p:cNvPr>
          <p:cNvSpPr/>
          <p:nvPr/>
        </p:nvSpPr>
        <p:spPr>
          <a:xfrm rot="10800000">
            <a:off x="235527" y="238990"/>
            <a:ext cx="11720946" cy="1228796"/>
          </a:xfrm>
          <a:prstGeom prst="triangle">
            <a:avLst>
              <a:gd name="adj" fmla="val 497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Szövegdoboz 18">
            <a:extLst>
              <a:ext uri="{FF2B5EF4-FFF2-40B4-BE49-F238E27FC236}">
                <a16:creationId xmlns:a16="http://schemas.microsoft.com/office/drawing/2014/main" id="{E5C3B084-FEF7-8B61-903D-9863BC8FD245}"/>
              </a:ext>
            </a:extLst>
          </p:cNvPr>
          <p:cNvSpPr txBox="1"/>
          <p:nvPr/>
        </p:nvSpPr>
        <p:spPr>
          <a:xfrm>
            <a:off x="235527" y="221531"/>
            <a:ext cx="11641282" cy="646331"/>
          </a:xfrm>
          <a:prstGeom prst="rect">
            <a:avLst/>
          </a:prstGeom>
          <a:noFill/>
        </p:spPr>
        <p:txBody>
          <a:bodyPr wrap="square">
            <a:spAutoFit/>
          </a:bodyPr>
          <a:lstStyle/>
          <a:p>
            <a:pPr algn="ctr"/>
            <a:r>
              <a:rPr lang="en-US" sz="3200" noProof="0" dirty="0">
                <a:solidFill>
                  <a:schemeClr val="bg1"/>
                </a:solidFill>
              </a:rPr>
              <a:t>Freemasonry</a:t>
            </a:r>
            <a:r>
              <a:rPr lang="en-US" sz="3600" noProof="0" dirty="0">
                <a:solidFill>
                  <a:schemeClr val="bg1"/>
                </a:solidFill>
              </a:rPr>
              <a:t> educational series</a:t>
            </a:r>
          </a:p>
        </p:txBody>
      </p:sp>
      <p:sp>
        <p:nvSpPr>
          <p:cNvPr id="2" name="Szövegdoboz 1">
            <a:extLst>
              <a:ext uri="{FF2B5EF4-FFF2-40B4-BE49-F238E27FC236}">
                <a16:creationId xmlns:a16="http://schemas.microsoft.com/office/drawing/2014/main" id="{154396EB-B873-8DE2-9B33-E04E7E7A0038}"/>
              </a:ext>
            </a:extLst>
          </p:cNvPr>
          <p:cNvSpPr txBox="1"/>
          <p:nvPr/>
        </p:nvSpPr>
        <p:spPr>
          <a:xfrm>
            <a:off x="431782" y="2793950"/>
            <a:ext cx="11445027" cy="3600986"/>
          </a:xfrm>
          <a:prstGeom prst="rect">
            <a:avLst/>
          </a:prstGeom>
          <a:noFill/>
        </p:spPr>
        <p:txBody>
          <a:bodyPr wrap="square" rtlCol="0">
            <a:spAutoFit/>
          </a:bodyPr>
          <a:lstStyle/>
          <a:p>
            <a:r>
              <a:rPr lang="hu-HU" sz="3600" b="1" i="1" dirty="0">
                <a:solidFill>
                  <a:srgbClr val="C00000"/>
                </a:solidFill>
              </a:rPr>
              <a:t>I</a:t>
            </a:r>
            <a:r>
              <a:rPr lang="en-US" sz="3600" b="1" i="1" dirty="0">
                <a:solidFill>
                  <a:srgbClr val="C00000"/>
                </a:solidFill>
              </a:rPr>
              <a:t>s the study of morality — the inquiry into what constitutes a good or bad action and character</a:t>
            </a:r>
          </a:p>
          <a:p>
            <a:endParaRPr lang="hu-HU" sz="3600" b="1" i="1" dirty="0">
              <a:solidFill>
                <a:srgbClr val="C00000"/>
              </a:solidFill>
            </a:endParaRPr>
          </a:p>
          <a:p>
            <a:r>
              <a:rPr lang="en-US" sz="3600" i="1" dirty="0">
                <a:solidFill>
                  <a:srgbClr val="C00000"/>
                </a:solidFill>
              </a:rPr>
              <a:t>Greek </a:t>
            </a:r>
            <a:r>
              <a:rPr lang="en-US" sz="3600" b="1" i="1" dirty="0">
                <a:solidFill>
                  <a:srgbClr val="C00000"/>
                </a:solidFill>
              </a:rPr>
              <a:t>ethos</a:t>
            </a:r>
            <a:r>
              <a:rPr lang="en-US" sz="3600" i="1" dirty="0">
                <a:solidFill>
                  <a:srgbClr val="C00000"/>
                </a:solidFill>
              </a:rPr>
              <a:t> (“custom, character”) and </a:t>
            </a:r>
            <a:endParaRPr lang="hu-HU" sz="3600" i="1" dirty="0">
              <a:solidFill>
                <a:srgbClr val="C00000"/>
              </a:solidFill>
            </a:endParaRPr>
          </a:p>
          <a:p>
            <a:r>
              <a:rPr lang="en-US" sz="3600" i="1" dirty="0">
                <a:solidFill>
                  <a:srgbClr val="C00000"/>
                </a:solidFill>
              </a:rPr>
              <a:t>the Latin </a:t>
            </a:r>
            <a:r>
              <a:rPr lang="en-US" sz="3600" b="1" i="1" dirty="0" err="1">
                <a:solidFill>
                  <a:srgbClr val="C00000"/>
                </a:solidFill>
              </a:rPr>
              <a:t>mos</a:t>
            </a:r>
            <a:r>
              <a:rPr lang="en-US" sz="3600" b="1" i="1" dirty="0">
                <a:solidFill>
                  <a:srgbClr val="C00000"/>
                </a:solidFill>
              </a:rPr>
              <a:t>/mores </a:t>
            </a:r>
            <a:r>
              <a:rPr lang="en-US" sz="3600" i="1" dirty="0">
                <a:solidFill>
                  <a:srgbClr val="C00000"/>
                </a:solidFill>
              </a:rPr>
              <a:t>(“morals”)</a:t>
            </a:r>
            <a:endParaRPr lang="hu-HU" sz="3600" i="1" dirty="0">
              <a:solidFill>
                <a:srgbClr val="C00000"/>
              </a:solidFill>
            </a:endParaRPr>
          </a:p>
          <a:p>
            <a:pPr algn="r"/>
            <a:endParaRPr lang="hu-HU" sz="2800" dirty="0"/>
          </a:p>
          <a:p>
            <a:pPr algn="r"/>
            <a:r>
              <a:rPr lang="hu-HU" sz="2000" b="1" dirty="0">
                <a:solidFill>
                  <a:srgbClr val="C00000"/>
                </a:solidFill>
              </a:rPr>
              <a:t>A</a:t>
            </a:r>
            <a:r>
              <a:rPr lang="en-US" sz="2000" b="1" dirty="0" err="1">
                <a:solidFill>
                  <a:srgbClr val="C00000"/>
                </a:solidFill>
              </a:rPr>
              <a:t>rtificial</a:t>
            </a:r>
            <a:r>
              <a:rPr lang="en-US" sz="2000" b="1" dirty="0">
                <a:solidFill>
                  <a:srgbClr val="C00000"/>
                </a:solidFill>
              </a:rPr>
              <a:t> intelligence</a:t>
            </a:r>
            <a:endParaRPr lang="hu-HU" sz="2000" b="1" dirty="0">
              <a:solidFill>
                <a:srgbClr val="C00000"/>
              </a:solidFill>
            </a:endParaRPr>
          </a:p>
        </p:txBody>
      </p:sp>
      <p:sp>
        <p:nvSpPr>
          <p:cNvPr id="5" name="Dia számának helye 5">
            <a:extLst>
              <a:ext uri="{FF2B5EF4-FFF2-40B4-BE49-F238E27FC236}">
                <a16:creationId xmlns:a16="http://schemas.microsoft.com/office/drawing/2014/main" id="{E16037BF-D40E-3067-B00A-947332A4EC34}"/>
              </a:ext>
            </a:extLst>
          </p:cNvPr>
          <p:cNvSpPr txBox="1">
            <a:spLocks/>
          </p:cNvSpPr>
          <p:nvPr/>
        </p:nvSpPr>
        <p:spPr>
          <a:xfrm>
            <a:off x="235527" y="6271344"/>
            <a:ext cx="66634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hu-HU" sz="1600" b="1">
                <a:ln w="0"/>
                <a:solidFill>
                  <a:schemeClr val="accent4">
                    <a:lumMod val="50000"/>
                  </a:schemeClr>
                </a:solidFill>
              </a:rPr>
              <a:t> </a:t>
            </a:r>
            <a:fld id="{CF66FB3B-1690-42D8-96B0-207DB2658D35}" type="slidenum">
              <a:rPr lang="hu-HU" sz="1600" b="1" smtClean="0">
                <a:ln w="0"/>
                <a:solidFill>
                  <a:schemeClr val="accent4">
                    <a:lumMod val="50000"/>
                  </a:schemeClr>
                </a:solidFill>
              </a:rPr>
              <a:pPr algn="l"/>
              <a:t>3</a:t>
            </a:fld>
            <a:endParaRPr lang="hu-HU" sz="1600" b="1" dirty="0">
              <a:ln w="0"/>
              <a:solidFill>
                <a:schemeClr val="accent4">
                  <a:lumMod val="50000"/>
                </a:schemeClr>
              </a:solidFill>
            </a:endParaRPr>
          </a:p>
        </p:txBody>
      </p:sp>
    </p:spTree>
    <p:extLst>
      <p:ext uri="{BB962C8B-B14F-4D97-AF65-F5344CB8AC3E}">
        <p14:creationId xmlns:p14="http://schemas.microsoft.com/office/powerpoint/2010/main" val="2266959241"/>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749D2-CBE6-4F83-F18F-BB822F657AB6}"/>
            </a:ext>
          </a:extLst>
        </p:cNvPr>
        <p:cNvGrpSpPr/>
        <p:nvPr/>
      </p:nvGrpSpPr>
      <p:grpSpPr>
        <a:xfrm>
          <a:off x="0" y="0"/>
          <a:ext cx="0" cy="0"/>
          <a:chOff x="0" y="0"/>
          <a:chExt cx="0" cy="0"/>
        </a:xfrm>
      </p:grpSpPr>
      <p:sp>
        <p:nvSpPr>
          <p:cNvPr id="12" name="Cím 11">
            <a:extLst>
              <a:ext uri="{FF2B5EF4-FFF2-40B4-BE49-F238E27FC236}">
                <a16:creationId xmlns:a16="http://schemas.microsoft.com/office/drawing/2014/main" id="{C4BBF181-93AF-5798-B5DF-75B72372BED5}"/>
              </a:ext>
            </a:extLst>
          </p:cNvPr>
          <p:cNvSpPr>
            <a:spLocks noGrp="1"/>
          </p:cNvSpPr>
          <p:nvPr>
            <p:ph type="title"/>
          </p:nvPr>
        </p:nvSpPr>
        <p:spPr>
          <a:xfrm>
            <a:off x="373487" y="1326163"/>
            <a:ext cx="11818513" cy="994893"/>
          </a:xfrm>
        </p:spPr>
        <p:txBody>
          <a:bodyPr>
            <a:normAutofit fontScale="90000"/>
          </a:bodyPr>
          <a:lstStyle/>
          <a:p>
            <a:pPr algn="ctr"/>
            <a:br>
              <a:rPr lang="en-US" noProof="0" dirty="0"/>
            </a:br>
            <a:br>
              <a:rPr lang="en-US" noProof="0" dirty="0"/>
            </a:br>
            <a:r>
              <a:rPr lang="en-US" b="1" dirty="0">
                <a:solidFill>
                  <a:srgbClr val="C00000"/>
                </a:solidFill>
              </a:rPr>
              <a:t>What Is Ethics?</a:t>
            </a:r>
            <a:endParaRPr lang="en-US" noProof="0" dirty="0">
              <a:solidFill>
                <a:srgbClr val="C00000"/>
              </a:solidFill>
            </a:endParaRPr>
          </a:p>
        </p:txBody>
      </p:sp>
      <p:sp>
        <p:nvSpPr>
          <p:cNvPr id="4" name="Keret 3">
            <a:extLst>
              <a:ext uri="{FF2B5EF4-FFF2-40B4-BE49-F238E27FC236}">
                <a16:creationId xmlns:a16="http://schemas.microsoft.com/office/drawing/2014/main" id="{1F17D5F3-BAD9-609B-6F1F-759975C1A70D}"/>
              </a:ext>
              <a:ext uri="{C183D7F6-B498-43B3-948B-1728B52AA6E4}">
                <adec:decorative xmlns:adec="http://schemas.microsoft.com/office/drawing/2017/decorative" val="1"/>
              </a:ext>
            </a:extLst>
          </p:cNvPr>
          <p:cNvSpPr/>
          <p:nvPr/>
        </p:nvSpPr>
        <p:spPr>
          <a:xfrm>
            <a:off x="0" y="0"/>
            <a:ext cx="12192000" cy="6951518"/>
          </a:xfrm>
          <a:prstGeom prst="frame">
            <a:avLst>
              <a:gd name="adj1" fmla="val 36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9" name="Háromszög 8">
            <a:extLst>
              <a:ext uri="{FF2B5EF4-FFF2-40B4-BE49-F238E27FC236}">
                <a16:creationId xmlns:a16="http://schemas.microsoft.com/office/drawing/2014/main" id="{E994170D-2421-6E78-4FA8-B1A1E8FFE3D9}"/>
              </a:ext>
              <a:ext uri="{C183D7F6-B498-43B3-948B-1728B52AA6E4}">
                <adec:decorative xmlns:adec="http://schemas.microsoft.com/office/drawing/2017/decorative" val="1"/>
              </a:ext>
            </a:extLst>
          </p:cNvPr>
          <p:cNvSpPr/>
          <p:nvPr/>
        </p:nvSpPr>
        <p:spPr>
          <a:xfrm rot="10800000">
            <a:off x="235527" y="238990"/>
            <a:ext cx="11720946" cy="1228796"/>
          </a:xfrm>
          <a:prstGeom prst="triangle">
            <a:avLst>
              <a:gd name="adj" fmla="val 497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Szövegdoboz 18">
            <a:extLst>
              <a:ext uri="{FF2B5EF4-FFF2-40B4-BE49-F238E27FC236}">
                <a16:creationId xmlns:a16="http://schemas.microsoft.com/office/drawing/2014/main" id="{C8F84E1D-E02E-2CEA-99E5-417EC881E29F}"/>
              </a:ext>
            </a:extLst>
          </p:cNvPr>
          <p:cNvSpPr txBox="1"/>
          <p:nvPr/>
        </p:nvSpPr>
        <p:spPr>
          <a:xfrm>
            <a:off x="235527" y="221531"/>
            <a:ext cx="11641282" cy="646331"/>
          </a:xfrm>
          <a:prstGeom prst="rect">
            <a:avLst/>
          </a:prstGeom>
          <a:noFill/>
        </p:spPr>
        <p:txBody>
          <a:bodyPr wrap="square">
            <a:spAutoFit/>
          </a:bodyPr>
          <a:lstStyle/>
          <a:p>
            <a:pPr algn="ctr"/>
            <a:r>
              <a:rPr lang="en-US" sz="3200" noProof="0" dirty="0">
                <a:solidFill>
                  <a:schemeClr val="bg1"/>
                </a:solidFill>
              </a:rPr>
              <a:t>Freemasonry</a:t>
            </a:r>
            <a:r>
              <a:rPr lang="en-US" sz="3600" noProof="0" dirty="0">
                <a:solidFill>
                  <a:schemeClr val="bg1"/>
                </a:solidFill>
              </a:rPr>
              <a:t> educational series</a:t>
            </a:r>
          </a:p>
        </p:txBody>
      </p:sp>
      <p:sp>
        <p:nvSpPr>
          <p:cNvPr id="2" name="Szövegdoboz 1">
            <a:extLst>
              <a:ext uri="{FF2B5EF4-FFF2-40B4-BE49-F238E27FC236}">
                <a16:creationId xmlns:a16="http://schemas.microsoft.com/office/drawing/2014/main" id="{251901A8-FAD9-AC87-56EA-C1EE23CFAD3A}"/>
              </a:ext>
            </a:extLst>
          </p:cNvPr>
          <p:cNvSpPr txBox="1"/>
          <p:nvPr/>
        </p:nvSpPr>
        <p:spPr>
          <a:xfrm>
            <a:off x="431782" y="2912373"/>
            <a:ext cx="11445027" cy="3477875"/>
          </a:xfrm>
          <a:prstGeom prst="rect">
            <a:avLst/>
          </a:prstGeom>
          <a:noFill/>
        </p:spPr>
        <p:txBody>
          <a:bodyPr wrap="square" rtlCol="0">
            <a:spAutoFit/>
          </a:bodyPr>
          <a:lstStyle/>
          <a:p>
            <a:pPr marL="571500" lvl="0" indent="-571500">
              <a:buFont typeface="Arial" panose="020B0604020202020204" pitchFamily="34" charset="0"/>
              <a:buChar char="•"/>
            </a:pPr>
            <a:r>
              <a:rPr lang="en-US" sz="4000" b="1" dirty="0">
                <a:solidFill>
                  <a:srgbClr val="C00000"/>
                </a:solidFill>
              </a:rPr>
              <a:t>Metaethics</a:t>
            </a:r>
            <a:endParaRPr lang="en-US" sz="6600" dirty="0">
              <a:solidFill>
                <a:srgbClr val="C00000"/>
              </a:solidFill>
            </a:endParaRPr>
          </a:p>
          <a:p>
            <a:pPr marL="571500" lvl="0" indent="-571500">
              <a:buFont typeface="Arial" panose="020B0604020202020204" pitchFamily="34" charset="0"/>
              <a:buChar char="•"/>
            </a:pPr>
            <a:r>
              <a:rPr lang="en-US" sz="4000" b="1" dirty="0">
                <a:solidFill>
                  <a:srgbClr val="C00000"/>
                </a:solidFill>
              </a:rPr>
              <a:t>Normative ethics</a:t>
            </a:r>
            <a:r>
              <a:rPr lang="en-US" sz="4000" dirty="0">
                <a:solidFill>
                  <a:srgbClr val="C00000"/>
                </a:solidFill>
              </a:rPr>
              <a:t> </a:t>
            </a:r>
            <a:endParaRPr lang="hu-HU" sz="4000" dirty="0">
              <a:solidFill>
                <a:srgbClr val="C00000"/>
              </a:solidFill>
            </a:endParaRPr>
          </a:p>
          <a:p>
            <a:pPr marL="571500" lvl="0" indent="-571500">
              <a:buFont typeface="Arial" panose="020B0604020202020204" pitchFamily="34" charset="0"/>
              <a:buChar char="•"/>
            </a:pPr>
            <a:r>
              <a:rPr lang="en-US" sz="4000" b="1" dirty="0">
                <a:solidFill>
                  <a:srgbClr val="C00000"/>
                </a:solidFill>
              </a:rPr>
              <a:t>Applied ethics</a:t>
            </a:r>
            <a:endParaRPr lang="en-US" sz="5400" dirty="0">
              <a:solidFill>
                <a:srgbClr val="C00000"/>
              </a:solidFill>
            </a:endParaRPr>
          </a:p>
          <a:p>
            <a:pPr algn="r"/>
            <a:endParaRPr lang="hu-HU" sz="2000" b="1" dirty="0">
              <a:solidFill>
                <a:srgbClr val="C00000"/>
              </a:solidFill>
            </a:endParaRPr>
          </a:p>
          <a:p>
            <a:pPr algn="r"/>
            <a:endParaRPr lang="hu-HU" sz="2000" b="1" dirty="0">
              <a:solidFill>
                <a:srgbClr val="C00000"/>
              </a:solidFill>
            </a:endParaRPr>
          </a:p>
          <a:p>
            <a:pPr algn="r"/>
            <a:endParaRPr lang="hu-HU" sz="2000" b="1" dirty="0">
              <a:solidFill>
                <a:srgbClr val="C00000"/>
              </a:solidFill>
            </a:endParaRPr>
          </a:p>
          <a:p>
            <a:pPr algn="r"/>
            <a:endParaRPr lang="hu-HU" sz="2000" b="1" dirty="0">
              <a:solidFill>
                <a:srgbClr val="C00000"/>
              </a:solidFill>
            </a:endParaRPr>
          </a:p>
          <a:p>
            <a:pPr algn="r"/>
            <a:r>
              <a:rPr lang="hu-HU" sz="2000" b="1" dirty="0">
                <a:solidFill>
                  <a:srgbClr val="C00000"/>
                </a:solidFill>
              </a:rPr>
              <a:t>A</a:t>
            </a:r>
            <a:r>
              <a:rPr lang="en-US" sz="2000" b="1" dirty="0" err="1">
                <a:solidFill>
                  <a:srgbClr val="C00000"/>
                </a:solidFill>
              </a:rPr>
              <a:t>rtificial</a:t>
            </a:r>
            <a:r>
              <a:rPr lang="en-US" sz="2000" b="1" dirty="0">
                <a:solidFill>
                  <a:srgbClr val="C00000"/>
                </a:solidFill>
              </a:rPr>
              <a:t> intelligence</a:t>
            </a:r>
            <a:endParaRPr lang="hu-HU" sz="2000" b="1" dirty="0">
              <a:solidFill>
                <a:srgbClr val="C00000"/>
              </a:solidFill>
            </a:endParaRPr>
          </a:p>
        </p:txBody>
      </p:sp>
      <p:sp>
        <p:nvSpPr>
          <p:cNvPr id="5" name="Dia számának helye 5">
            <a:extLst>
              <a:ext uri="{FF2B5EF4-FFF2-40B4-BE49-F238E27FC236}">
                <a16:creationId xmlns:a16="http://schemas.microsoft.com/office/drawing/2014/main" id="{AF89E14C-71BE-868F-E448-B50D4529D48C}"/>
              </a:ext>
            </a:extLst>
          </p:cNvPr>
          <p:cNvSpPr txBox="1">
            <a:spLocks/>
          </p:cNvSpPr>
          <p:nvPr/>
        </p:nvSpPr>
        <p:spPr>
          <a:xfrm>
            <a:off x="235527" y="6271344"/>
            <a:ext cx="66634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hu-HU" sz="1600" b="1">
                <a:ln w="0"/>
                <a:solidFill>
                  <a:schemeClr val="accent4">
                    <a:lumMod val="50000"/>
                  </a:schemeClr>
                </a:solidFill>
              </a:rPr>
              <a:t> </a:t>
            </a:r>
            <a:fld id="{CF66FB3B-1690-42D8-96B0-207DB2658D35}" type="slidenum">
              <a:rPr lang="hu-HU" sz="1600" b="1" smtClean="0">
                <a:ln w="0"/>
                <a:solidFill>
                  <a:schemeClr val="accent4">
                    <a:lumMod val="50000"/>
                  </a:schemeClr>
                </a:solidFill>
              </a:rPr>
              <a:pPr algn="l"/>
              <a:t>4</a:t>
            </a:fld>
            <a:endParaRPr lang="hu-HU" sz="1600" b="1" dirty="0">
              <a:ln w="0"/>
              <a:solidFill>
                <a:schemeClr val="accent4">
                  <a:lumMod val="50000"/>
                </a:schemeClr>
              </a:solidFill>
            </a:endParaRPr>
          </a:p>
        </p:txBody>
      </p:sp>
    </p:spTree>
    <p:extLst>
      <p:ext uri="{BB962C8B-B14F-4D97-AF65-F5344CB8AC3E}">
        <p14:creationId xmlns:p14="http://schemas.microsoft.com/office/powerpoint/2010/main" val="2217561755"/>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5F7DB-E74E-D7BF-D795-0E897CBA68C5}"/>
            </a:ext>
          </a:extLst>
        </p:cNvPr>
        <p:cNvGrpSpPr/>
        <p:nvPr/>
      </p:nvGrpSpPr>
      <p:grpSpPr>
        <a:xfrm>
          <a:off x="0" y="0"/>
          <a:ext cx="0" cy="0"/>
          <a:chOff x="0" y="0"/>
          <a:chExt cx="0" cy="0"/>
        </a:xfrm>
      </p:grpSpPr>
      <p:sp>
        <p:nvSpPr>
          <p:cNvPr id="12" name="Cím 11">
            <a:extLst>
              <a:ext uri="{FF2B5EF4-FFF2-40B4-BE49-F238E27FC236}">
                <a16:creationId xmlns:a16="http://schemas.microsoft.com/office/drawing/2014/main" id="{717EA32D-86DF-424B-60F3-E435B0D9FB53}"/>
              </a:ext>
            </a:extLst>
          </p:cNvPr>
          <p:cNvSpPr>
            <a:spLocks noGrp="1"/>
          </p:cNvSpPr>
          <p:nvPr>
            <p:ph type="title"/>
          </p:nvPr>
        </p:nvSpPr>
        <p:spPr>
          <a:xfrm>
            <a:off x="373487" y="1326163"/>
            <a:ext cx="11818513" cy="994893"/>
          </a:xfrm>
        </p:spPr>
        <p:txBody>
          <a:bodyPr>
            <a:normAutofit fontScale="90000"/>
          </a:bodyPr>
          <a:lstStyle/>
          <a:p>
            <a:pPr algn="ctr"/>
            <a:br>
              <a:rPr lang="en-US" noProof="0" dirty="0"/>
            </a:br>
            <a:br>
              <a:rPr lang="en-US" noProof="0" dirty="0"/>
            </a:br>
            <a:r>
              <a:rPr lang="en-US" b="1" dirty="0">
                <a:solidFill>
                  <a:srgbClr val="C00000"/>
                </a:solidFill>
              </a:rPr>
              <a:t>What Is Ethics?</a:t>
            </a:r>
            <a:endParaRPr lang="en-US" noProof="0" dirty="0">
              <a:solidFill>
                <a:srgbClr val="C00000"/>
              </a:solidFill>
            </a:endParaRPr>
          </a:p>
        </p:txBody>
      </p:sp>
      <p:sp>
        <p:nvSpPr>
          <p:cNvPr id="4" name="Keret 3">
            <a:extLst>
              <a:ext uri="{FF2B5EF4-FFF2-40B4-BE49-F238E27FC236}">
                <a16:creationId xmlns:a16="http://schemas.microsoft.com/office/drawing/2014/main" id="{A3F4BB59-B9C5-6EF0-A6BC-CC2ABE8D27A8}"/>
              </a:ext>
              <a:ext uri="{C183D7F6-B498-43B3-948B-1728B52AA6E4}">
                <adec:decorative xmlns:adec="http://schemas.microsoft.com/office/drawing/2017/decorative" val="1"/>
              </a:ext>
            </a:extLst>
          </p:cNvPr>
          <p:cNvSpPr/>
          <p:nvPr/>
        </p:nvSpPr>
        <p:spPr>
          <a:xfrm>
            <a:off x="0" y="0"/>
            <a:ext cx="12192000" cy="6951518"/>
          </a:xfrm>
          <a:prstGeom prst="frame">
            <a:avLst>
              <a:gd name="adj1" fmla="val 36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9" name="Háromszög 8">
            <a:extLst>
              <a:ext uri="{FF2B5EF4-FFF2-40B4-BE49-F238E27FC236}">
                <a16:creationId xmlns:a16="http://schemas.microsoft.com/office/drawing/2014/main" id="{F30007B0-362D-17A2-D3E7-6DB814F11A83}"/>
              </a:ext>
              <a:ext uri="{C183D7F6-B498-43B3-948B-1728B52AA6E4}">
                <adec:decorative xmlns:adec="http://schemas.microsoft.com/office/drawing/2017/decorative" val="1"/>
              </a:ext>
            </a:extLst>
          </p:cNvPr>
          <p:cNvSpPr/>
          <p:nvPr/>
        </p:nvSpPr>
        <p:spPr>
          <a:xfrm rot="10800000">
            <a:off x="235527" y="238990"/>
            <a:ext cx="11720946" cy="1228796"/>
          </a:xfrm>
          <a:prstGeom prst="triangle">
            <a:avLst>
              <a:gd name="adj" fmla="val 497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Szövegdoboz 18">
            <a:extLst>
              <a:ext uri="{FF2B5EF4-FFF2-40B4-BE49-F238E27FC236}">
                <a16:creationId xmlns:a16="http://schemas.microsoft.com/office/drawing/2014/main" id="{B78A7BCB-324B-C803-405C-846E204A14EB}"/>
              </a:ext>
            </a:extLst>
          </p:cNvPr>
          <p:cNvSpPr txBox="1"/>
          <p:nvPr/>
        </p:nvSpPr>
        <p:spPr>
          <a:xfrm>
            <a:off x="235527" y="221531"/>
            <a:ext cx="11641282" cy="646331"/>
          </a:xfrm>
          <a:prstGeom prst="rect">
            <a:avLst/>
          </a:prstGeom>
          <a:noFill/>
        </p:spPr>
        <p:txBody>
          <a:bodyPr wrap="square">
            <a:spAutoFit/>
          </a:bodyPr>
          <a:lstStyle/>
          <a:p>
            <a:pPr algn="ctr"/>
            <a:r>
              <a:rPr lang="en-US" sz="3200" noProof="0" dirty="0">
                <a:solidFill>
                  <a:schemeClr val="bg1"/>
                </a:solidFill>
              </a:rPr>
              <a:t>Freemasonry</a:t>
            </a:r>
            <a:r>
              <a:rPr lang="en-US" sz="3600" noProof="0" dirty="0">
                <a:solidFill>
                  <a:schemeClr val="bg1"/>
                </a:solidFill>
              </a:rPr>
              <a:t> educational series</a:t>
            </a:r>
          </a:p>
        </p:txBody>
      </p:sp>
      <p:sp>
        <p:nvSpPr>
          <p:cNvPr id="3" name="Szövegdoboz 2">
            <a:extLst>
              <a:ext uri="{FF2B5EF4-FFF2-40B4-BE49-F238E27FC236}">
                <a16:creationId xmlns:a16="http://schemas.microsoft.com/office/drawing/2014/main" id="{B52AFC9A-1663-DD2E-6F4A-3A917C58CC0A}"/>
              </a:ext>
            </a:extLst>
          </p:cNvPr>
          <p:cNvSpPr txBox="1"/>
          <p:nvPr/>
        </p:nvSpPr>
        <p:spPr>
          <a:xfrm>
            <a:off x="373487" y="2321056"/>
            <a:ext cx="11336732" cy="3816429"/>
          </a:xfrm>
          <a:prstGeom prst="rect">
            <a:avLst/>
          </a:prstGeom>
          <a:noFill/>
        </p:spPr>
        <p:txBody>
          <a:bodyPr wrap="square" rtlCol="0">
            <a:spAutoFit/>
          </a:bodyPr>
          <a:lstStyle/>
          <a:p>
            <a:r>
              <a:rPr lang="en-US" sz="2800" b="1" dirty="0">
                <a:solidFill>
                  <a:srgbClr val="C00000"/>
                </a:solidFill>
              </a:rPr>
              <a:t>Aristotle</a:t>
            </a:r>
            <a:r>
              <a:rPr lang="hu-HU" sz="2800" b="1" dirty="0">
                <a:solidFill>
                  <a:srgbClr val="C00000"/>
                </a:solidFill>
              </a:rPr>
              <a:t>:</a:t>
            </a:r>
          </a:p>
          <a:p>
            <a:r>
              <a:rPr lang="hu-HU" sz="2800" dirty="0">
                <a:solidFill>
                  <a:srgbClr val="C00000"/>
                </a:solidFill>
              </a:rPr>
              <a:t>M</a:t>
            </a:r>
            <a:r>
              <a:rPr lang="en-US" sz="2800" dirty="0">
                <a:solidFill>
                  <a:srgbClr val="C00000"/>
                </a:solidFill>
              </a:rPr>
              <a:t>orality is found in character. </a:t>
            </a:r>
            <a:endParaRPr lang="hu-HU" sz="2800" dirty="0">
              <a:solidFill>
                <a:srgbClr val="C00000"/>
              </a:solidFill>
            </a:endParaRPr>
          </a:p>
          <a:p>
            <a:r>
              <a:rPr lang="en-US" sz="2800" dirty="0">
                <a:solidFill>
                  <a:srgbClr val="C00000"/>
                </a:solidFill>
              </a:rPr>
              <a:t>The central question is</a:t>
            </a:r>
            <a:r>
              <a:rPr lang="hu-HU" sz="2800" dirty="0">
                <a:solidFill>
                  <a:srgbClr val="C00000"/>
                </a:solidFill>
              </a:rPr>
              <a:t>:</a:t>
            </a:r>
            <a:r>
              <a:rPr lang="en-US" sz="2800" b="1" dirty="0">
                <a:solidFill>
                  <a:srgbClr val="C00000"/>
                </a:solidFill>
              </a:rPr>
              <a:t> “What kind of person should I become?”</a:t>
            </a:r>
          </a:p>
          <a:p>
            <a:endParaRPr lang="hu-HU" sz="2800" dirty="0">
              <a:solidFill>
                <a:srgbClr val="C00000"/>
              </a:solidFill>
            </a:endParaRPr>
          </a:p>
          <a:p>
            <a:endParaRPr lang="hu-HU" sz="2800" dirty="0">
              <a:solidFill>
                <a:srgbClr val="C00000"/>
              </a:solidFill>
            </a:endParaRPr>
          </a:p>
          <a:p>
            <a:r>
              <a:rPr lang="en-US" sz="2800" b="1" dirty="0">
                <a:solidFill>
                  <a:srgbClr val="C00000"/>
                </a:solidFill>
              </a:rPr>
              <a:t>Kant</a:t>
            </a:r>
            <a:r>
              <a:rPr lang="hu-HU" sz="2800" b="1" dirty="0">
                <a:solidFill>
                  <a:srgbClr val="C00000"/>
                </a:solidFill>
              </a:rPr>
              <a:t>:</a:t>
            </a:r>
          </a:p>
          <a:p>
            <a:r>
              <a:rPr lang="hu-HU" sz="2800" dirty="0" err="1">
                <a:solidFill>
                  <a:srgbClr val="C00000"/>
                </a:solidFill>
              </a:rPr>
              <a:t>Ce</a:t>
            </a:r>
            <a:r>
              <a:rPr lang="en-US" sz="2800" dirty="0" err="1">
                <a:solidFill>
                  <a:srgbClr val="C00000"/>
                </a:solidFill>
              </a:rPr>
              <a:t>rtain</a:t>
            </a:r>
            <a:r>
              <a:rPr lang="en-US" sz="2800" dirty="0">
                <a:solidFill>
                  <a:srgbClr val="C00000"/>
                </a:solidFill>
              </a:rPr>
              <a:t> actions are </a:t>
            </a:r>
            <a:r>
              <a:rPr lang="en-US" sz="2800" b="1" dirty="0">
                <a:solidFill>
                  <a:srgbClr val="C00000"/>
                </a:solidFill>
              </a:rPr>
              <a:t>right or wrong in themselves</a:t>
            </a:r>
            <a:r>
              <a:rPr lang="en-US" sz="2800" dirty="0">
                <a:solidFill>
                  <a:srgbClr val="C00000"/>
                </a:solidFill>
              </a:rPr>
              <a:t>, independent of their consequences, because they respect or violate duties and rights.</a:t>
            </a:r>
          </a:p>
          <a:p>
            <a:endParaRPr lang="hu-HU" dirty="0"/>
          </a:p>
        </p:txBody>
      </p:sp>
      <p:sp>
        <p:nvSpPr>
          <p:cNvPr id="6" name="Dia számának helye 5">
            <a:extLst>
              <a:ext uri="{FF2B5EF4-FFF2-40B4-BE49-F238E27FC236}">
                <a16:creationId xmlns:a16="http://schemas.microsoft.com/office/drawing/2014/main" id="{D4326C2A-6500-8396-3F3C-84DBBB964934}"/>
              </a:ext>
            </a:extLst>
          </p:cNvPr>
          <p:cNvSpPr txBox="1">
            <a:spLocks/>
          </p:cNvSpPr>
          <p:nvPr/>
        </p:nvSpPr>
        <p:spPr>
          <a:xfrm>
            <a:off x="235527" y="6271344"/>
            <a:ext cx="66634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hu-HU" sz="1600" b="1">
                <a:ln w="0"/>
                <a:solidFill>
                  <a:schemeClr val="accent4">
                    <a:lumMod val="50000"/>
                  </a:schemeClr>
                </a:solidFill>
              </a:rPr>
              <a:t> </a:t>
            </a:r>
            <a:fld id="{CF66FB3B-1690-42D8-96B0-207DB2658D35}" type="slidenum">
              <a:rPr lang="hu-HU" sz="1600" b="1" smtClean="0">
                <a:ln w="0"/>
                <a:solidFill>
                  <a:schemeClr val="accent4">
                    <a:lumMod val="50000"/>
                  </a:schemeClr>
                </a:solidFill>
              </a:rPr>
              <a:pPr algn="l"/>
              <a:t>5</a:t>
            </a:fld>
            <a:endParaRPr lang="hu-HU" sz="1600" b="1" dirty="0">
              <a:ln w="0"/>
              <a:solidFill>
                <a:schemeClr val="accent4">
                  <a:lumMod val="50000"/>
                </a:schemeClr>
              </a:solidFill>
            </a:endParaRPr>
          </a:p>
        </p:txBody>
      </p:sp>
    </p:spTree>
    <p:extLst>
      <p:ext uri="{BB962C8B-B14F-4D97-AF65-F5344CB8AC3E}">
        <p14:creationId xmlns:p14="http://schemas.microsoft.com/office/powerpoint/2010/main" val="3891765764"/>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6E61A-DE3C-DE7F-7106-0972DFBA5A17}"/>
            </a:ext>
          </a:extLst>
        </p:cNvPr>
        <p:cNvGrpSpPr/>
        <p:nvPr/>
      </p:nvGrpSpPr>
      <p:grpSpPr>
        <a:xfrm>
          <a:off x="0" y="0"/>
          <a:ext cx="0" cy="0"/>
          <a:chOff x="0" y="0"/>
          <a:chExt cx="0" cy="0"/>
        </a:xfrm>
      </p:grpSpPr>
      <p:sp>
        <p:nvSpPr>
          <p:cNvPr id="12" name="Cím 11">
            <a:extLst>
              <a:ext uri="{FF2B5EF4-FFF2-40B4-BE49-F238E27FC236}">
                <a16:creationId xmlns:a16="http://schemas.microsoft.com/office/drawing/2014/main" id="{ACC44BD6-76BF-DDF4-22E1-69320E7A7671}"/>
              </a:ext>
            </a:extLst>
          </p:cNvPr>
          <p:cNvSpPr>
            <a:spLocks noGrp="1"/>
          </p:cNvSpPr>
          <p:nvPr>
            <p:ph type="title"/>
          </p:nvPr>
        </p:nvSpPr>
        <p:spPr>
          <a:xfrm>
            <a:off x="235527" y="2046883"/>
            <a:ext cx="11818513" cy="994893"/>
          </a:xfrm>
        </p:spPr>
        <p:txBody>
          <a:bodyPr>
            <a:normAutofit fontScale="90000"/>
          </a:bodyPr>
          <a:lstStyle/>
          <a:p>
            <a:pPr algn="ctr"/>
            <a:br>
              <a:rPr lang="en-US" noProof="0" dirty="0"/>
            </a:br>
            <a:br>
              <a:rPr lang="en-US" noProof="0" dirty="0"/>
            </a:br>
            <a:r>
              <a:rPr lang="en-US" sz="6700" b="1" dirty="0">
                <a:solidFill>
                  <a:srgbClr val="002060"/>
                </a:solidFill>
              </a:rPr>
              <a:t>The Nature of Masonic Ethic</a:t>
            </a:r>
            <a:br>
              <a:rPr lang="en-US" sz="7200" dirty="0">
                <a:solidFill>
                  <a:srgbClr val="002060"/>
                </a:solidFill>
              </a:rPr>
            </a:br>
            <a:endParaRPr lang="en-US" noProof="0" dirty="0">
              <a:solidFill>
                <a:srgbClr val="002060"/>
              </a:solidFill>
            </a:endParaRPr>
          </a:p>
        </p:txBody>
      </p:sp>
      <p:sp>
        <p:nvSpPr>
          <p:cNvPr id="13" name="Szöveg helye 12">
            <a:extLst>
              <a:ext uri="{FF2B5EF4-FFF2-40B4-BE49-F238E27FC236}">
                <a16:creationId xmlns:a16="http://schemas.microsoft.com/office/drawing/2014/main" id="{F3F9F651-3DF3-0C13-9783-54AD082D0FA4}"/>
              </a:ext>
            </a:extLst>
          </p:cNvPr>
          <p:cNvSpPr>
            <a:spLocks noGrp="1"/>
          </p:cNvSpPr>
          <p:nvPr>
            <p:ph type="body" idx="1"/>
          </p:nvPr>
        </p:nvSpPr>
        <p:spPr>
          <a:xfrm>
            <a:off x="4516186" y="2612172"/>
            <a:ext cx="7360623" cy="3903588"/>
          </a:xfrm>
        </p:spPr>
        <p:txBody>
          <a:bodyPr>
            <a:normAutofit lnSpcReduction="10000"/>
          </a:bodyPr>
          <a:lstStyle/>
          <a:p>
            <a:pPr marL="50800"/>
            <a:r>
              <a:rPr lang="en-US" sz="5400" b="1" dirty="0">
                <a:solidFill>
                  <a:srgbClr val="0070C0"/>
                </a:solidFill>
              </a:rPr>
              <a:t>Freemasons shape themselves; </a:t>
            </a:r>
            <a:endParaRPr lang="hu-HU" sz="5400" b="1" dirty="0">
              <a:solidFill>
                <a:srgbClr val="0070C0"/>
              </a:solidFill>
            </a:endParaRPr>
          </a:p>
          <a:p>
            <a:pPr marL="50800"/>
            <a:r>
              <a:rPr lang="en-US" sz="5400" b="1" dirty="0">
                <a:solidFill>
                  <a:srgbClr val="0070C0"/>
                </a:solidFill>
              </a:rPr>
              <a:t>their aim is the formation of good character</a:t>
            </a:r>
          </a:p>
          <a:p>
            <a:pPr marL="50800"/>
            <a:endParaRPr lang="en-US" sz="1400" b="1" noProof="0" dirty="0">
              <a:solidFill>
                <a:srgbClr val="002060"/>
              </a:solidFill>
            </a:endParaRPr>
          </a:p>
        </p:txBody>
      </p:sp>
      <p:sp>
        <p:nvSpPr>
          <p:cNvPr id="4" name="Keret 3">
            <a:extLst>
              <a:ext uri="{FF2B5EF4-FFF2-40B4-BE49-F238E27FC236}">
                <a16:creationId xmlns:a16="http://schemas.microsoft.com/office/drawing/2014/main" id="{6C524893-2AAC-F91D-2711-FF9849836853}"/>
              </a:ext>
              <a:ext uri="{C183D7F6-B498-43B3-948B-1728B52AA6E4}">
                <adec:decorative xmlns:adec="http://schemas.microsoft.com/office/drawing/2017/decorative" val="1"/>
              </a:ext>
            </a:extLst>
          </p:cNvPr>
          <p:cNvSpPr/>
          <p:nvPr/>
        </p:nvSpPr>
        <p:spPr>
          <a:xfrm>
            <a:off x="0" y="0"/>
            <a:ext cx="12192000" cy="6951518"/>
          </a:xfrm>
          <a:prstGeom prst="frame">
            <a:avLst>
              <a:gd name="adj1" fmla="val 36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9" name="Háromszög 8">
            <a:extLst>
              <a:ext uri="{FF2B5EF4-FFF2-40B4-BE49-F238E27FC236}">
                <a16:creationId xmlns:a16="http://schemas.microsoft.com/office/drawing/2014/main" id="{581F7E1F-146B-B905-4201-C73847278821}"/>
              </a:ext>
              <a:ext uri="{C183D7F6-B498-43B3-948B-1728B52AA6E4}">
                <adec:decorative xmlns:adec="http://schemas.microsoft.com/office/drawing/2017/decorative" val="1"/>
              </a:ext>
            </a:extLst>
          </p:cNvPr>
          <p:cNvSpPr/>
          <p:nvPr/>
        </p:nvSpPr>
        <p:spPr>
          <a:xfrm rot="10800000">
            <a:off x="235527" y="238990"/>
            <a:ext cx="11720946" cy="1228796"/>
          </a:xfrm>
          <a:prstGeom prst="triangle">
            <a:avLst>
              <a:gd name="adj" fmla="val 497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7" name="Kép 16" descr="A képen szimbólum, rajz, vázlat, embléma látható">
            <a:extLst>
              <a:ext uri="{FF2B5EF4-FFF2-40B4-BE49-F238E27FC236}">
                <a16:creationId xmlns:a16="http://schemas.microsoft.com/office/drawing/2014/main" id="{41756D17-62A7-AA5B-A42E-3BBD1B70F6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134" y="2648575"/>
            <a:ext cx="3830782" cy="3830782"/>
          </a:xfrm>
          <a:prstGeom prst="rect">
            <a:avLst/>
          </a:prstGeom>
        </p:spPr>
      </p:pic>
      <p:sp>
        <p:nvSpPr>
          <p:cNvPr id="19" name="Szövegdoboz 18">
            <a:extLst>
              <a:ext uri="{FF2B5EF4-FFF2-40B4-BE49-F238E27FC236}">
                <a16:creationId xmlns:a16="http://schemas.microsoft.com/office/drawing/2014/main" id="{F55BC36D-9D77-BC4C-3E20-B7DD138B58B9}"/>
              </a:ext>
            </a:extLst>
          </p:cNvPr>
          <p:cNvSpPr txBox="1"/>
          <p:nvPr/>
        </p:nvSpPr>
        <p:spPr>
          <a:xfrm>
            <a:off x="235527" y="221531"/>
            <a:ext cx="11641282" cy="646331"/>
          </a:xfrm>
          <a:prstGeom prst="rect">
            <a:avLst/>
          </a:prstGeom>
          <a:noFill/>
        </p:spPr>
        <p:txBody>
          <a:bodyPr wrap="square">
            <a:spAutoFit/>
          </a:bodyPr>
          <a:lstStyle/>
          <a:p>
            <a:pPr algn="ctr"/>
            <a:r>
              <a:rPr lang="en-US" sz="3200" noProof="0" dirty="0">
                <a:solidFill>
                  <a:schemeClr val="bg1"/>
                </a:solidFill>
              </a:rPr>
              <a:t>Freemasonry</a:t>
            </a:r>
            <a:r>
              <a:rPr lang="en-US" sz="3600" noProof="0" dirty="0">
                <a:solidFill>
                  <a:schemeClr val="bg1"/>
                </a:solidFill>
              </a:rPr>
              <a:t> educational series</a:t>
            </a:r>
          </a:p>
        </p:txBody>
      </p:sp>
      <p:sp>
        <p:nvSpPr>
          <p:cNvPr id="3" name="Dia számának helye 5">
            <a:extLst>
              <a:ext uri="{FF2B5EF4-FFF2-40B4-BE49-F238E27FC236}">
                <a16:creationId xmlns:a16="http://schemas.microsoft.com/office/drawing/2014/main" id="{EC83952E-6C29-784E-7831-42FD93715AFE}"/>
              </a:ext>
            </a:extLst>
          </p:cNvPr>
          <p:cNvSpPr txBox="1">
            <a:spLocks/>
          </p:cNvSpPr>
          <p:nvPr/>
        </p:nvSpPr>
        <p:spPr>
          <a:xfrm>
            <a:off x="235527" y="6271344"/>
            <a:ext cx="66634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hu-HU" sz="1600" b="1">
                <a:ln w="0"/>
                <a:solidFill>
                  <a:schemeClr val="accent4">
                    <a:lumMod val="50000"/>
                  </a:schemeClr>
                </a:solidFill>
              </a:rPr>
              <a:t> </a:t>
            </a:r>
            <a:fld id="{CF66FB3B-1690-42D8-96B0-207DB2658D35}" type="slidenum">
              <a:rPr lang="hu-HU" sz="1600" b="1" smtClean="0">
                <a:ln w="0"/>
                <a:solidFill>
                  <a:schemeClr val="accent4">
                    <a:lumMod val="50000"/>
                  </a:schemeClr>
                </a:solidFill>
              </a:rPr>
              <a:pPr algn="l"/>
              <a:t>6</a:t>
            </a:fld>
            <a:endParaRPr lang="hu-HU" sz="1600" b="1" dirty="0">
              <a:ln w="0"/>
              <a:solidFill>
                <a:schemeClr val="accent4">
                  <a:lumMod val="50000"/>
                </a:schemeClr>
              </a:solidFill>
            </a:endParaRPr>
          </a:p>
        </p:txBody>
      </p:sp>
    </p:spTree>
    <p:extLst>
      <p:ext uri="{BB962C8B-B14F-4D97-AF65-F5344CB8AC3E}">
        <p14:creationId xmlns:p14="http://schemas.microsoft.com/office/powerpoint/2010/main" val="2821688407"/>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B837E-F808-2717-7980-03542478993A}"/>
            </a:ext>
          </a:extLst>
        </p:cNvPr>
        <p:cNvGrpSpPr/>
        <p:nvPr/>
      </p:nvGrpSpPr>
      <p:grpSpPr>
        <a:xfrm>
          <a:off x="0" y="0"/>
          <a:ext cx="0" cy="0"/>
          <a:chOff x="0" y="0"/>
          <a:chExt cx="0" cy="0"/>
        </a:xfrm>
      </p:grpSpPr>
      <p:sp>
        <p:nvSpPr>
          <p:cNvPr id="12" name="Cím 11">
            <a:extLst>
              <a:ext uri="{FF2B5EF4-FFF2-40B4-BE49-F238E27FC236}">
                <a16:creationId xmlns:a16="http://schemas.microsoft.com/office/drawing/2014/main" id="{C3564702-9A69-BAD9-4644-E6B900DB6FDF}"/>
              </a:ext>
            </a:extLst>
          </p:cNvPr>
          <p:cNvSpPr>
            <a:spLocks noGrp="1"/>
          </p:cNvSpPr>
          <p:nvPr>
            <p:ph type="title"/>
          </p:nvPr>
        </p:nvSpPr>
        <p:spPr>
          <a:xfrm>
            <a:off x="235527" y="2046883"/>
            <a:ext cx="11818513" cy="994893"/>
          </a:xfrm>
        </p:spPr>
        <p:txBody>
          <a:bodyPr>
            <a:normAutofit fontScale="90000"/>
          </a:bodyPr>
          <a:lstStyle/>
          <a:p>
            <a:pPr algn="ctr"/>
            <a:br>
              <a:rPr lang="en-US" noProof="0" dirty="0"/>
            </a:br>
            <a:br>
              <a:rPr lang="en-US" noProof="0" dirty="0"/>
            </a:br>
            <a:r>
              <a:rPr lang="en-US" sz="6700" b="1" dirty="0">
                <a:solidFill>
                  <a:srgbClr val="002060"/>
                </a:solidFill>
              </a:rPr>
              <a:t>The Foundations of Masonic Ethics</a:t>
            </a:r>
            <a:br>
              <a:rPr lang="en-US" sz="7200" dirty="0">
                <a:solidFill>
                  <a:srgbClr val="002060"/>
                </a:solidFill>
              </a:rPr>
            </a:br>
            <a:endParaRPr lang="en-US" noProof="0" dirty="0">
              <a:solidFill>
                <a:srgbClr val="002060"/>
              </a:solidFill>
            </a:endParaRPr>
          </a:p>
        </p:txBody>
      </p:sp>
      <p:sp>
        <p:nvSpPr>
          <p:cNvPr id="13" name="Szöveg helye 12">
            <a:extLst>
              <a:ext uri="{FF2B5EF4-FFF2-40B4-BE49-F238E27FC236}">
                <a16:creationId xmlns:a16="http://schemas.microsoft.com/office/drawing/2014/main" id="{83103AC7-C5CE-19CB-D8FD-A41963F516CF}"/>
              </a:ext>
            </a:extLst>
          </p:cNvPr>
          <p:cNvSpPr>
            <a:spLocks noGrp="1"/>
          </p:cNvSpPr>
          <p:nvPr>
            <p:ph type="body" idx="1"/>
          </p:nvPr>
        </p:nvSpPr>
        <p:spPr>
          <a:xfrm>
            <a:off x="4319541" y="2219441"/>
            <a:ext cx="7360623" cy="3903588"/>
          </a:xfrm>
        </p:spPr>
        <p:txBody>
          <a:bodyPr>
            <a:normAutofit fontScale="25000" lnSpcReduction="20000"/>
          </a:bodyPr>
          <a:lstStyle/>
          <a:p>
            <a:pPr marL="50800"/>
            <a:r>
              <a:rPr lang="en-US" sz="9600" b="1" dirty="0">
                <a:solidFill>
                  <a:srgbClr val="002060"/>
                </a:solidFill>
              </a:rPr>
              <a:t>A Freemason</a:t>
            </a:r>
            <a:endParaRPr lang="hu-HU" sz="9600" b="1" dirty="0">
              <a:solidFill>
                <a:srgbClr val="002060"/>
              </a:solidFill>
            </a:endParaRPr>
          </a:p>
          <a:p>
            <a:pPr marL="282575" indent="-231775">
              <a:buFont typeface="Wingdings" panose="05000000000000000000" pitchFamily="2" charset="2"/>
              <a:buChar char="Ø"/>
            </a:pPr>
            <a:r>
              <a:rPr lang="hu-HU" sz="9600" b="1" dirty="0">
                <a:solidFill>
                  <a:srgbClr val="002060"/>
                </a:solidFill>
              </a:rPr>
              <a:t>M</a:t>
            </a:r>
            <a:r>
              <a:rPr lang="en-US" sz="9600" b="1" dirty="0" err="1">
                <a:solidFill>
                  <a:srgbClr val="002060"/>
                </a:solidFill>
              </a:rPr>
              <a:t>ust</a:t>
            </a:r>
            <a:r>
              <a:rPr lang="en-US" sz="9600" b="1" dirty="0">
                <a:solidFill>
                  <a:srgbClr val="002060"/>
                </a:solidFill>
              </a:rPr>
              <a:t> act with integrity, respect the standards of honor and the law; </a:t>
            </a:r>
            <a:endParaRPr lang="hu-HU" sz="9600" b="1" dirty="0">
              <a:solidFill>
                <a:srgbClr val="002060"/>
              </a:solidFill>
            </a:endParaRPr>
          </a:p>
          <a:p>
            <a:pPr marL="282575" indent="-231775" defTabSz="282575">
              <a:buFont typeface="Wingdings" panose="05000000000000000000" pitchFamily="2" charset="2"/>
              <a:buChar char="Ø"/>
              <a:tabLst>
                <a:tab pos="398463" algn="l"/>
              </a:tabLst>
            </a:pPr>
            <a:r>
              <a:rPr lang="hu-HU" sz="9600" b="1" dirty="0">
                <a:solidFill>
                  <a:srgbClr val="002060"/>
                </a:solidFill>
              </a:rPr>
              <a:t>M</a:t>
            </a:r>
            <a:r>
              <a:rPr lang="en-US" sz="9600" b="1" dirty="0" err="1">
                <a:solidFill>
                  <a:srgbClr val="002060"/>
                </a:solidFill>
              </a:rPr>
              <a:t>ust</a:t>
            </a:r>
            <a:r>
              <a:rPr lang="en-US" sz="9600" b="1" dirty="0">
                <a:solidFill>
                  <a:srgbClr val="002060"/>
                </a:solidFill>
              </a:rPr>
              <a:t> abide by the laws of the country in which he lives and works;</a:t>
            </a:r>
            <a:endParaRPr lang="hu-HU" sz="9600" b="1" dirty="0">
              <a:solidFill>
                <a:srgbClr val="002060"/>
              </a:solidFill>
            </a:endParaRPr>
          </a:p>
          <a:p>
            <a:pPr marL="282575" indent="-231775" defTabSz="282575">
              <a:buFont typeface="Wingdings" panose="05000000000000000000" pitchFamily="2" charset="2"/>
              <a:buChar char="Ø"/>
              <a:tabLst>
                <a:tab pos="398463" algn="l"/>
              </a:tabLst>
            </a:pPr>
            <a:r>
              <a:rPr lang="hu-HU" sz="9600" b="1" dirty="0">
                <a:solidFill>
                  <a:srgbClr val="002060"/>
                </a:solidFill>
              </a:rPr>
              <a:t>M</a:t>
            </a:r>
            <a:r>
              <a:rPr lang="en-US" sz="9600" b="1" dirty="0" err="1">
                <a:solidFill>
                  <a:srgbClr val="002060"/>
                </a:solidFill>
              </a:rPr>
              <a:t>ust</a:t>
            </a:r>
            <a:r>
              <a:rPr lang="en-US" sz="9600" b="1" dirty="0">
                <a:solidFill>
                  <a:srgbClr val="002060"/>
                </a:solidFill>
              </a:rPr>
              <a:t> not use his Masonic membership to gain financial, professional, or other advantages for himself or others; </a:t>
            </a:r>
            <a:endParaRPr lang="hu-HU" sz="9600" b="1" dirty="0">
              <a:solidFill>
                <a:srgbClr val="002060"/>
              </a:solidFill>
            </a:endParaRPr>
          </a:p>
          <a:p>
            <a:pPr marL="282575" indent="-231775" defTabSz="282575">
              <a:buFont typeface="Wingdings" panose="05000000000000000000" pitchFamily="2" charset="2"/>
              <a:buChar char="Ø"/>
              <a:tabLst>
                <a:tab pos="398463" algn="l"/>
              </a:tabLst>
            </a:pPr>
            <a:r>
              <a:rPr lang="en-US" sz="9600" b="1" dirty="0">
                <a:solidFill>
                  <a:srgbClr val="002060"/>
                </a:solidFill>
              </a:rPr>
              <a:t>He must respect the views and beliefs of others and refrain from religious or political disputes within the lodge;</a:t>
            </a:r>
            <a:endParaRPr lang="hu-HU" sz="9600" b="1" dirty="0">
              <a:solidFill>
                <a:srgbClr val="002060"/>
              </a:solidFill>
            </a:endParaRPr>
          </a:p>
          <a:p>
            <a:pPr marL="282575" indent="-231775" defTabSz="282575">
              <a:buFont typeface="Wingdings" panose="05000000000000000000" pitchFamily="2" charset="2"/>
              <a:buChar char="Ø"/>
              <a:tabLst>
                <a:tab pos="398463" algn="l"/>
              </a:tabLst>
            </a:pPr>
            <a:r>
              <a:rPr lang="hu-HU" sz="9600" b="1" dirty="0">
                <a:solidFill>
                  <a:srgbClr val="002060"/>
                </a:solidFill>
              </a:rPr>
              <a:t>H</a:t>
            </a:r>
            <a:r>
              <a:rPr lang="en-US" sz="9600" b="1" dirty="0">
                <a:solidFill>
                  <a:srgbClr val="002060"/>
                </a:solidFill>
              </a:rPr>
              <a:t>e must conduct himself in such a way that his behavior brings no disgrace upon himself or upon Freemasonry</a:t>
            </a:r>
            <a:r>
              <a:rPr lang="en-US" sz="9600" dirty="0">
                <a:solidFill>
                  <a:srgbClr val="002060"/>
                </a:solidFill>
              </a:rPr>
              <a:t>.</a:t>
            </a:r>
            <a:endParaRPr lang="en-US" sz="6400" b="1" dirty="0">
              <a:solidFill>
                <a:srgbClr val="002060"/>
              </a:solidFill>
            </a:endParaRPr>
          </a:p>
          <a:p>
            <a:pPr marL="50800"/>
            <a:endParaRPr lang="en-US" sz="1400" b="1" noProof="0" dirty="0">
              <a:solidFill>
                <a:srgbClr val="002060"/>
              </a:solidFill>
            </a:endParaRPr>
          </a:p>
        </p:txBody>
      </p:sp>
      <p:sp>
        <p:nvSpPr>
          <p:cNvPr id="4" name="Keret 3">
            <a:extLst>
              <a:ext uri="{FF2B5EF4-FFF2-40B4-BE49-F238E27FC236}">
                <a16:creationId xmlns:a16="http://schemas.microsoft.com/office/drawing/2014/main" id="{E369F4E6-3450-FD59-E5A9-E01CBC022F84}"/>
              </a:ext>
              <a:ext uri="{C183D7F6-B498-43B3-948B-1728B52AA6E4}">
                <adec:decorative xmlns:adec="http://schemas.microsoft.com/office/drawing/2017/decorative" val="1"/>
              </a:ext>
            </a:extLst>
          </p:cNvPr>
          <p:cNvSpPr/>
          <p:nvPr/>
        </p:nvSpPr>
        <p:spPr>
          <a:xfrm>
            <a:off x="0" y="0"/>
            <a:ext cx="12192000" cy="6951518"/>
          </a:xfrm>
          <a:prstGeom prst="frame">
            <a:avLst>
              <a:gd name="adj1" fmla="val 36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9" name="Háromszög 8">
            <a:extLst>
              <a:ext uri="{FF2B5EF4-FFF2-40B4-BE49-F238E27FC236}">
                <a16:creationId xmlns:a16="http://schemas.microsoft.com/office/drawing/2014/main" id="{459B7AFF-CBB6-2CB0-AFD9-FA5FB42C1EAB}"/>
              </a:ext>
              <a:ext uri="{C183D7F6-B498-43B3-948B-1728B52AA6E4}">
                <adec:decorative xmlns:adec="http://schemas.microsoft.com/office/drawing/2017/decorative" val="1"/>
              </a:ext>
            </a:extLst>
          </p:cNvPr>
          <p:cNvSpPr/>
          <p:nvPr/>
        </p:nvSpPr>
        <p:spPr>
          <a:xfrm rot="10800000">
            <a:off x="235527" y="238990"/>
            <a:ext cx="11720946" cy="1228796"/>
          </a:xfrm>
          <a:prstGeom prst="triangle">
            <a:avLst>
              <a:gd name="adj" fmla="val 497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7" name="Kép 16" descr="A képen szimbólum, rajz, vázlat, embléma látható">
            <a:extLst>
              <a:ext uri="{FF2B5EF4-FFF2-40B4-BE49-F238E27FC236}">
                <a16:creationId xmlns:a16="http://schemas.microsoft.com/office/drawing/2014/main" id="{32DBF279-8DF5-9D7E-E940-CF7F430B0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134" y="2648575"/>
            <a:ext cx="3830782" cy="3830782"/>
          </a:xfrm>
          <a:prstGeom prst="rect">
            <a:avLst/>
          </a:prstGeom>
        </p:spPr>
      </p:pic>
      <p:sp>
        <p:nvSpPr>
          <p:cNvPr id="19" name="Szövegdoboz 18">
            <a:extLst>
              <a:ext uri="{FF2B5EF4-FFF2-40B4-BE49-F238E27FC236}">
                <a16:creationId xmlns:a16="http://schemas.microsoft.com/office/drawing/2014/main" id="{372A9829-4A67-4351-069F-657A0FDB0316}"/>
              </a:ext>
            </a:extLst>
          </p:cNvPr>
          <p:cNvSpPr txBox="1"/>
          <p:nvPr/>
        </p:nvSpPr>
        <p:spPr>
          <a:xfrm>
            <a:off x="235527" y="221531"/>
            <a:ext cx="11641282" cy="646331"/>
          </a:xfrm>
          <a:prstGeom prst="rect">
            <a:avLst/>
          </a:prstGeom>
          <a:noFill/>
        </p:spPr>
        <p:txBody>
          <a:bodyPr wrap="square">
            <a:spAutoFit/>
          </a:bodyPr>
          <a:lstStyle/>
          <a:p>
            <a:pPr algn="ctr"/>
            <a:r>
              <a:rPr lang="en-US" sz="3200" noProof="0" dirty="0">
                <a:solidFill>
                  <a:schemeClr val="bg1"/>
                </a:solidFill>
              </a:rPr>
              <a:t>Freemasonry</a:t>
            </a:r>
            <a:r>
              <a:rPr lang="en-US" sz="3600" noProof="0" dirty="0">
                <a:solidFill>
                  <a:schemeClr val="bg1"/>
                </a:solidFill>
              </a:rPr>
              <a:t> educational series</a:t>
            </a:r>
          </a:p>
        </p:txBody>
      </p:sp>
      <p:sp>
        <p:nvSpPr>
          <p:cNvPr id="3" name="Dia számának helye 5">
            <a:extLst>
              <a:ext uri="{FF2B5EF4-FFF2-40B4-BE49-F238E27FC236}">
                <a16:creationId xmlns:a16="http://schemas.microsoft.com/office/drawing/2014/main" id="{02AD5522-3A3E-DFC0-57B6-18A9343B5F29}"/>
              </a:ext>
            </a:extLst>
          </p:cNvPr>
          <p:cNvSpPr txBox="1">
            <a:spLocks/>
          </p:cNvSpPr>
          <p:nvPr/>
        </p:nvSpPr>
        <p:spPr>
          <a:xfrm>
            <a:off x="235527" y="6271344"/>
            <a:ext cx="66634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hu-HU" sz="1600" b="1">
                <a:ln w="0"/>
                <a:solidFill>
                  <a:schemeClr val="accent4">
                    <a:lumMod val="50000"/>
                  </a:schemeClr>
                </a:solidFill>
              </a:rPr>
              <a:t> </a:t>
            </a:r>
            <a:fld id="{CF66FB3B-1690-42D8-96B0-207DB2658D35}" type="slidenum">
              <a:rPr lang="hu-HU" sz="1600" b="1" smtClean="0">
                <a:ln w="0"/>
                <a:solidFill>
                  <a:schemeClr val="accent4">
                    <a:lumMod val="50000"/>
                  </a:schemeClr>
                </a:solidFill>
              </a:rPr>
              <a:pPr algn="l"/>
              <a:t>7</a:t>
            </a:fld>
            <a:endParaRPr lang="hu-HU" sz="1600" b="1" dirty="0">
              <a:ln w="0"/>
              <a:solidFill>
                <a:schemeClr val="accent4">
                  <a:lumMod val="50000"/>
                </a:schemeClr>
              </a:solidFill>
            </a:endParaRPr>
          </a:p>
        </p:txBody>
      </p:sp>
    </p:spTree>
    <p:extLst>
      <p:ext uri="{BB962C8B-B14F-4D97-AF65-F5344CB8AC3E}">
        <p14:creationId xmlns:p14="http://schemas.microsoft.com/office/powerpoint/2010/main" val="2715403821"/>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00848-0CC8-AD46-1B42-75C554A7A589}"/>
            </a:ext>
          </a:extLst>
        </p:cNvPr>
        <p:cNvGrpSpPr/>
        <p:nvPr/>
      </p:nvGrpSpPr>
      <p:grpSpPr>
        <a:xfrm>
          <a:off x="0" y="0"/>
          <a:ext cx="0" cy="0"/>
          <a:chOff x="0" y="0"/>
          <a:chExt cx="0" cy="0"/>
        </a:xfrm>
      </p:grpSpPr>
      <p:sp>
        <p:nvSpPr>
          <p:cNvPr id="12" name="Cím 11">
            <a:extLst>
              <a:ext uri="{FF2B5EF4-FFF2-40B4-BE49-F238E27FC236}">
                <a16:creationId xmlns:a16="http://schemas.microsoft.com/office/drawing/2014/main" id="{15639DDD-6A79-EAD6-14A6-B3A0C565B4CC}"/>
              </a:ext>
            </a:extLst>
          </p:cNvPr>
          <p:cNvSpPr>
            <a:spLocks noGrp="1"/>
          </p:cNvSpPr>
          <p:nvPr>
            <p:ph type="title"/>
          </p:nvPr>
        </p:nvSpPr>
        <p:spPr>
          <a:xfrm>
            <a:off x="235527" y="2046883"/>
            <a:ext cx="11818513" cy="994893"/>
          </a:xfrm>
        </p:spPr>
        <p:txBody>
          <a:bodyPr>
            <a:normAutofit fontScale="90000"/>
          </a:bodyPr>
          <a:lstStyle/>
          <a:p>
            <a:pPr algn="ctr"/>
            <a:br>
              <a:rPr lang="en-US" noProof="0" dirty="0"/>
            </a:br>
            <a:br>
              <a:rPr lang="en-US" noProof="0" dirty="0"/>
            </a:br>
            <a:r>
              <a:rPr lang="en-US" b="1" dirty="0"/>
              <a:t>The Principal Elements of Freemasonry</a:t>
            </a:r>
            <a:br>
              <a:rPr lang="en-US" dirty="0"/>
            </a:br>
            <a:endParaRPr lang="en-US" noProof="0" dirty="0">
              <a:solidFill>
                <a:srgbClr val="002060"/>
              </a:solidFill>
            </a:endParaRPr>
          </a:p>
        </p:txBody>
      </p:sp>
      <p:sp>
        <p:nvSpPr>
          <p:cNvPr id="13" name="Szöveg helye 12">
            <a:extLst>
              <a:ext uri="{FF2B5EF4-FFF2-40B4-BE49-F238E27FC236}">
                <a16:creationId xmlns:a16="http://schemas.microsoft.com/office/drawing/2014/main" id="{87A19F12-246F-2EC5-C9CB-B48F39D865AA}"/>
              </a:ext>
            </a:extLst>
          </p:cNvPr>
          <p:cNvSpPr>
            <a:spLocks noGrp="1"/>
          </p:cNvSpPr>
          <p:nvPr>
            <p:ph type="body" idx="1"/>
          </p:nvPr>
        </p:nvSpPr>
        <p:spPr>
          <a:xfrm>
            <a:off x="4330379" y="2606825"/>
            <a:ext cx="7360623" cy="2028094"/>
          </a:xfrm>
        </p:spPr>
        <p:txBody>
          <a:bodyPr>
            <a:normAutofit/>
          </a:bodyPr>
          <a:lstStyle/>
          <a:p>
            <a:pPr marL="342900" indent="-342900">
              <a:buFont typeface="Arial" panose="020B0604020202020204" pitchFamily="34" charset="0"/>
              <a:buChar char="•"/>
            </a:pPr>
            <a:r>
              <a:rPr lang="en-US" sz="4000" b="1" dirty="0">
                <a:solidFill>
                  <a:srgbClr val="002060"/>
                </a:solidFill>
              </a:rPr>
              <a:t>Brotherly Love</a:t>
            </a:r>
            <a:endParaRPr lang="en-US" sz="4000" dirty="0">
              <a:solidFill>
                <a:srgbClr val="002060"/>
              </a:solidFill>
            </a:endParaRPr>
          </a:p>
          <a:p>
            <a:pPr marL="342900" indent="-342900">
              <a:buFont typeface="Arial" panose="020B0604020202020204" pitchFamily="34" charset="0"/>
              <a:buChar char="•"/>
            </a:pPr>
            <a:r>
              <a:rPr lang="en-US" sz="4000" b="1" dirty="0">
                <a:solidFill>
                  <a:srgbClr val="002060"/>
                </a:solidFill>
              </a:rPr>
              <a:t>Relief (Charity)</a:t>
            </a:r>
            <a:endParaRPr lang="en-US" sz="4000" dirty="0">
              <a:solidFill>
                <a:srgbClr val="002060"/>
              </a:solidFill>
            </a:endParaRPr>
          </a:p>
          <a:p>
            <a:pPr marL="342900" indent="-342900">
              <a:buFont typeface="Arial" panose="020B0604020202020204" pitchFamily="34" charset="0"/>
              <a:buChar char="•"/>
            </a:pPr>
            <a:r>
              <a:rPr lang="en-US" sz="4000" b="1" dirty="0">
                <a:solidFill>
                  <a:srgbClr val="002060"/>
                </a:solidFill>
              </a:rPr>
              <a:t>Truth</a:t>
            </a:r>
            <a:endParaRPr lang="en-US" sz="4000" dirty="0">
              <a:solidFill>
                <a:srgbClr val="002060"/>
              </a:solidFill>
            </a:endParaRPr>
          </a:p>
        </p:txBody>
      </p:sp>
      <p:sp>
        <p:nvSpPr>
          <p:cNvPr id="4" name="Keret 3">
            <a:extLst>
              <a:ext uri="{FF2B5EF4-FFF2-40B4-BE49-F238E27FC236}">
                <a16:creationId xmlns:a16="http://schemas.microsoft.com/office/drawing/2014/main" id="{A88C4C32-79BD-649C-A50C-CF4E3DC9E6CD}"/>
              </a:ext>
              <a:ext uri="{C183D7F6-B498-43B3-948B-1728B52AA6E4}">
                <adec:decorative xmlns:adec="http://schemas.microsoft.com/office/drawing/2017/decorative" val="1"/>
              </a:ext>
            </a:extLst>
          </p:cNvPr>
          <p:cNvSpPr/>
          <p:nvPr/>
        </p:nvSpPr>
        <p:spPr>
          <a:xfrm>
            <a:off x="0" y="0"/>
            <a:ext cx="12192000" cy="6951518"/>
          </a:xfrm>
          <a:prstGeom prst="frame">
            <a:avLst>
              <a:gd name="adj1" fmla="val 36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9" name="Háromszög 8">
            <a:extLst>
              <a:ext uri="{FF2B5EF4-FFF2-40B4-BE49-F238E27FC236}">
                <a16:creationId xmlns:a16="http://schemas.microsoft.com/office/drawing/2014/main" id="{970C9876-685E-4DAC-EF81-3C53E1CC178E}"/>
              </a:ext>
              <a:ext uri="{C183D7F6-B498-43B3-948B-1728B52AA6E4}">
                <adec:decorative xmlns:adec="http://schemas.microsoft.com/office/drawing/2017/decorative" val="1"/>
              </a:ext>
            </a:extLst>
          </p:cNvPr>
          <p:cNvSpPr/>
          <p:nvPr/>
        </p:nvSpPr>
        <p:spPr>
          <a:xfrm rot="10800000">
            <a:off x="235527" y="238990"/>
            <a:ext cx="11720946" cy="1228796"/>
          </a:xfrm>
          <a:prstGeom prst="triangle">
            <a:avLst>
              <a:gd name="adj" fmla="val 497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7" name="Kép 16" descr="A képen szimbólum, rajz, vázlat, embléma látható">
            <a:extLst>
              <a:ext uri="{FF2B5EF4-FFF2-40B4-BE49-F238E27FC236}">
                <a16:creationId xmlns:a16="http://schemas.microsoft.com/office/drawing/2014/main" id="{CBE7D888-9F9D-C249-24D7-7CF61C1D06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134" y="2648575"/>
            <a:ext cx="3830782" cy="3830782"/>
          </a:xfrm>
          <a:prstGeom prst="rect">
            <a:avLst/>
          </a:prstGeom>
        </p:spPr>
      </p:pic>
      <p:sp>
        <p:nvSpPr>
          <p:cNvPr id="19" name="Szövegdoboz 18">
            <a:extLst>
              <a:ext uri="{FF2B5EF4-FFF2-40B4-BE49-F238E27FC236}">
                <a16:creationId xmlns:a16="http://schemas.microsoft.com/office/drawing/2014/main" id="{4B4CE701-A907-37BB-8687-C42EF0AF55CB}"/>
              </a:ext>
            </a:extLst>
          </p:cNvPr>
          <p:cNvSpPr txBox="1"/>
          <p:nvPr/>
        </p:nvSpPr>
        <p:spPr>
          <a:xfrm>
            <a:off x="235527" y="221531"/>
            <a:ext cx="11641282" cy="646331"/>
          </a:xfrm>
          <a:prstGeom prst="rect">
            <a:avLst/>
          </a:prstGeom>
          <a:noFill/>
        </p:spPr>
        <p:txBody>
          <a:bodyPr wrap="square">
            <a:spAutoFit/>
          </a:bodyPr>
          <a:lstStyle/>
          <a:p>
            <a:pPr algn="ctr"/>
            <a:r>
              <a:rPr lang="en-US" sz="3200" noProof="0" dirty="0">
                <a:solidFill>
                  <a:schemeClr val="bg1"/>
                </a:solidFill>
              </a:rPr>
              <a:t>Freemasonry</a:t>
            </a:r>
            <a:r>
              <a:rPr lang="en-US" sz="3600" noProof="0" dirty="0">
                <a:solidFill>
                  <a:schemeClr val="bg1"/>
                </a:solidFill>
              </a:rPr>
              <a:t> educational series</a:t>
            </a:r>
          </a:p>
        </p:txBody>
      </p:sp>
      <p:sp>
        <p:nvSpPr>
          <p:cNvPr id="3" name="Dia számának helye 5">
            <a:extLst>
              <a:ext uri="{FF2B5EF4-FFF2-40B4-BE49-F238E27FC236}">
                <a16:creationId xmlns:a16="http://schemas.microsoft.com/office/drawing/2014/main" id="{B74EFB88-A8E9-1077-D60A-9BABE6DB3A3D}"/>
              </a:ext>
            </a:extLst>
          </p:cNvPr>
          <p:cNvSpPr txBox="1">
            <a:spLocks/>
          </p:cNvSpPr>
          <p:nvPr/>
        </p:nvSpPr>
        <p:spPr>
          <a:xfrm>
            <a:off x="235527" y="6271344"/>
            <a:ext cx="66634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hu-HU" sz="1600" b="1">
                <a:ln w="0"/>
                <a:solidFill>
                  <a:schemeClr val="accent4">
                    <a:lumMod val="50000"/>
                  </a:schemeClr>
                </a:solidFill>
              </a:rPr>
              <a:t> </a:t>
            </a:r>
            <a:fld id="{CF66FB3B-1690-42D8-96B0-207DB2658D35}" type="slidenum">
              <a:rPr lang="hu-HU" sz="1600" b="1" smtClean="0">
                <a:ln w="0"/>
                <a:solidFill>
                  <a:schemeClr val="accent4">
                    <a:lumMod val="50000"/>
                  </a:schemeClr>
                </a:solidFill>
              </a:rPr>
              <a:pPr algn="l"/>
              <a:t>8</a:t>
            </a:fld>
            <a:endParaRPr lang="hu-HU" sz="1600" b="1" dirty="0">
              <a:ln w="0"/>
              <a:solidFill>
                <a:schemeClr val="accent4">
                  <a:lumMod val="50000"/>
                </a:schemeClr>
              </a:solidFill>
            </a:endParaRPr>
          </a:p>
        </p:txBody>
      </p:sp>
    </p:spTree>
    <p:extLst>
      <p:ext uri="{BB962C8B-B14F-4D97-AF65-F5344CB8AC3E}">
        <p14:creationId xmlns:p14="http://schemas.microsoft.com/office/powerpoint/2010/main" val="1896913271"/>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C873F-AD60-C867-9456-B72FAEC2AB34}"/>
            </a:ext>
          </a:extLst>
        </p:cNvPr>
        <p:cNvGrpSpPr/>
        <p:nvPr/>
      </p:nvGrpSpPr>
      <p:grpSpPr>
        <a:xfrm>
          <a:off x="0" y="0"/>
          <a:ext cx="0" cy="0"/>
          <a:chOff x="0" y="0"/>
          <a:chExt cx="0" cy="0"/>
        </a:xfrm>
      </p:grpSpPr>
      <p:sp>
        <p:nvSpPr>
          <p:cNvPr id="12" name="Cím 11">
            <a:extLst>
              <a:ext uri="{FF2B5EF4-FFF2-40B4-BE49-F238E27FC236}">
                <a16:creationId xmlns:a16="http://schemas.microsoft.com/office/drawing/2014/main" id="{877589A9-E76B-2471-9AD0-87B0C37BC385}"/>
              </a:ext>
            </a:extLst>
          </p:cNvPr>
          <p:cNvSpPr>
            <a:spLocks noGrp="1"/>
          </p:cNvSpPr>
          <p:nvPr>
            <p:ph type="title"/>
          </p:nvPr>
        </p:nvSpPr>
        <p:spPr>
          <a:xfrm>
            <a:off x="235527" y="2046883"/>
            <a:ext cx="11818513" cy="994893"/>
          </a:xfrm>
        </p:spPr>
        <p:txBody>
          <a:bodyPr>
            <a:normAutofit fontScale="90000"/>
          </a:bodyPr>
          <a:lstStyle/>
          <a:p>
            <a:pPr algn="ctr"/>
            <a:br>
              <a:rPr lang="en-US" noProof="0" dirty="0"/>
            </a:br>
            <a:br>
              <a:rPr lang="en-US" noProof="0" dirty="0"/>
            </a:br>
            <a:r>
              <a:rPr lang="en-US" b="1" dirty="0"/>
              <a:t>The Principal Elements of Freemasonry</a:t>
            </a:r>
            <a:br>
              <a:rPr lang="en-US" dirty="0"/>
            </a:br>
            <a:endParaRPr lang="en-US" noProof="0" dirty="0">
              <a:solidFill>
                <a:srgbClr val="002060"/>
              </a:solidFill>
            </a:endParaRPr>
          </a:p>
        </p:txBody>
      </p:sp>
      <p:sp>
        <p:nvSpPr>
          <p:cNvPr id="13" name="Szöveg helye 12">
            <a:extLst>
              <a:ext uri="{FF2B5EF4-FFF2-40B4-BE49-F238E27FC236}">
                <a16:creationId xmlns:a16="http://schemas.microsoft.com/office/drawing/2014/main" id="{D83AF8D8-3E09-A867-649F-BFEEDE5717D0}"/>
              </a:ext>
            </a:extLst>
          </p:cNvPr>
          <p:cNvSpPr>
            <a:spLocks noGrp="1"/>
          </p:cNvSpPr>
          <p:nvPr>
            <p:ph type="body" idx="1"/>
          </p:nvPr>
        </p:nvSpPr>
        <p:spPr>
          <a:xfrm>
            <a:off x="4330379" y="2606825"/>
            <a:ext cx="7360623" cy="2028094"/>
          </a:xfrm>
        </p:spPr>
        <p:txBody>
          <a:bodyPr>
            <a:normAutofit/>
          </a:bodyPr>
          <a:lstStyle/>
          <a:p>
            <a:pPr marL="342900" indent="-342900">
              <a:buFont typeface="Arial" panose="020B0604020202020204" pitchFamily="34" charset="0"/>
              <a:buChar char="•"/>
            </a:pPr>
            <a:r>
              <a:rPr lang="en-US" sz="4000" b="1" dirty="0">
                <a:solidFill>
                  <a:srgbClr val="002060"/>
                </a:solidFill>
              </a:rPr>
              <a:t>Faith, </a:t>
            </a:r>
            <a:endParaRPr lang="hu-HU" sz="4000" b="1" dirty="0">
              <a:solidFill>
                <a:srgbClr val="002060"/>
              </a:solidFill>
            </a:endParaRPr>
          </a:p>
          <a:p>
            <a:pPr marL="342900" indent="-342900">
              <a:buFont typeface="Arial" panose="020B0604020202020204" pitchFamily="34" charset="0"/>
              <a:buChar char="•"/>
            </a:pPr>
            <a:r>
              <a:rPr lang="en-US" sz="4000" b="1" dirty="0">
                <a:solidFill>
                  <a:srgbClr val="002060"/>
                </a:solidFill>
              </a:rPr>
              <a:t>obligations, </a:t>
            </a:r>
            <a:endParaRPr lang="hu-HU" sz="4000" b="1" dirty="0">
              <a:solidFill>
                <a:srgbClr val="002060"/>
              </a:solidFill>
            </a:endParaRPr>
          </a:p>
          <a:p>
            <a:pPr marL="342900" indent="-342900">
              <a:buFont typeface="Arial" panose="020B0604020202020204" pitchFamily="34" charset="0"/>
              <a:buChar char="•"/>
            </a:pPr>
            <a:r>
              <a:rPr lang="en-US" sz="4000" b="1" dirty="0">
                <a:solidFill>
                  <a:srgbClr val="002060"/>
                </a:solidFill>
              </a:rPr>
              <a:t>keeping one’s word</a:t>
            </a:r>
            <a:endParaRPr lang="hu-HU" sz="4000" b="1" dirty="0">
              <a:solidFill>
                <a:srgbClr val="002060"/>
              </a:solidFill>
            </a:endParaRPr>
          </a:p>
        </p:txBody>
      </p:sp>
      <p:sp>
        <p:nvSpPr>
          <p:cNvPr id="4" name="Keret 3">
            <a:extLst>
              <a:ext uri="{FF2B5EF4-FFF2-40B4-BE49-F238E27FC236}">
                <a16:creationId xmlns:a16="http://schemas.microsoft.com/office/drawing/2014/main" id="{8249F5C0-68C5-88F4-7167-B0A4CBE9DDB3}"/>
              </a:ext>
              <a:ext uri="{C183D7F6-B498-43B3-948B-1728B52AA6E4}">
                <adec:decorative xmlns:adec="http://schemas.microsoft.com/office/drawing/2017/decorative" val="1"/>
              </a:ext>
            </a:extLst>
          </p:cNvPr>
          <p:cNvSpPr/>
          <p:nvPr/>
        </p:nvSpPr>
        <p:spPr>
          <a:xfrm>
            <a:off x="0" y="0"/>
            <a:ext cx="12192000" cy="6951518"/>
          </a:xfrm>
          <a:prstGeom prst="frame">
            <a:avLst>
              <a:gd name="adj1" fmla="val 36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9" name="Háromszög 8">
            <a:extLst>
              <a:ext uri="{FF2B5EF4-FFF2-40B4-BE49-F238E27FC236}">
                <a16:creationId xmlns:a16="http://schemas.microsoft.com/office/drawing/2014/main" id="{A4DEB6DF-3781-2321-43F6-9494185F75D8}"/>
              </a:ext>
              <a:ext uri="{C183D7F6-B498-43B3-948B-1728B52AA6E4}">
                <adec:decorative xmlns:adec="http://schemas.microsoft.com/office/drawing/2017/decorative" val="1"/>
              </a:ext>
            </a:extLst>
          </p:cNvPr>
          <p:cNvSpPr/>
          <p:nvPr/>
        </p:nvSpPr>
        <p:spPr>
          <a:xfrm rot="10800000">
            <a:off x="235527" y="238990"/>
            <a:ext cx="11720946" cy="1228796"/>
          </a:xfrm>
          <a:prstGeom prst="triangle">
            <a:avLst>
              <a:gd name="adj" fmla="val 497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7" name="Kép 16" descr="A képen szimbólum, rajz, vázlat, embléma látható">
            <a:extLst>
              <a:ext uri="{FF2B5EF4-FFF2-40B4-BE49-F238E27FC236}">
                <a16:creationId xmlns:a16="http://schemas.microsoft.com/office/drawing/2014/main" id="{806ACE47-8D9C-8C24-182F-B1E4652F57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134" y="2648575"/>
            <a:ext cx="3830782" cy="3830782"/>
          </a:xfrm>
          <a:prstGeom prst="rect">
            <a:avLst/>
          </a:prstGeom>
        </p:spPr>
      </p:pic>
      <p:sp>
        <p:nvSpPr>
          <p:cNvPr id="19" name="Szövegdoboz 18">
            <a:extLst>
              <a:ext uri="{FF2B5EF4-FFF2-40B4-BE49-F238E27FC236}">
                <a16:creationId xmlns:a16="http://schemas.microsoft.com/office/drawing/2014/main" id="{6B036852-4090-0DFB-7108-BA5C2915A574}"/>
              </a:ext>
            </a:extLst>
          </p:cNvPr>
          <p:cNvSpPr txBox="1"/>
          <p:nvPr/>
        </p:nvSpPr>
        <p:spPr>
          <a:xfrm>
            <a:off x="235527" y="221531"/>
            <a:ext cx="11641282" cy="646331"/>
          </a:xfrm>
          <a:prstGeom prst="rect">
            <a:avLst/>
          </a:prstGeom>
          <a:noFill/>
        </p:spPr>
        <p:txBody>
          <a:bodyPr wrap="square">
            <a:spAutoFit/>
          </a:bodyPr>
          <a:lstStyle/>
          <a:p>
            <a:pPr algn="ctr"/>
            <a:r>
              <a:rPr lang="en-US" sz="3200" noProof="0" dirty="0">
                <a:solidFill>
                  <a:schemeClr val="bg1"/>
                </a:solidFill>
              </a:rPr>
              <a:t>Freemasonry</a:t>
            </a:r>
            <a:r>
              <a:rPr lang="en-US" sz="3600" noProof="0" dirty="0">
                <a:solidFill>
                  <a:schemeClr val="bg1"/>
                </a:solidFill>
              </a:rPr>
              <a:t> educational series</a:t>
            </a:r>
          </a:p>
        </p:txBody>
      </p:sp>
      <p:sp>
        <p:nvSpPr>
          <p:cNvPr id="3" name="Dia számának helye 5">
            <a:extLst>
              <a:ext uri="{FF2B5EF4-FFF2-40B4-BE49-F238E27FC236}">
                <a16:creationId xmlns:a16="http://schemas.microsoft.com/office/drawing/2014/main" id="{2AB6F753-1EBB-4279-A52A-16C150B7B3BD}"/>
              </a:ext>
            </a:extLst>
          </p:cNvPr>
          <p:cNvSpPr txBox="1">
            <a:spLocks/>
          </p:cNvSpPr>
          <p:nvPr/>
        </p:nvSpPr>
        <p:spPr>
          <a:xfrm>
            <a:off x="235527" y="6271344"/>
            <a:ext cx="66634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hu-HU" sz="1600" b="1">
                <a:ln w="0"/>
                <a:solidFill>
                  <a:schemeClr val="accent4">
                    <a:lumMod val="50000"/>
                  </a:schemeClr>
                </a:solidFill>
              </a:rPr>
              <a:t> </a:t>
            </a:r>
            <a:fld id="{CF66FB3B-1690-42D8-96B0-207DB2658D35}" type="slidenum">
              <a:rPr lang="hu-HU" sz="1600" b="1" smtClean="0">
                <a:ln w="0"/>
                <a:solidFill>
                  <a:schemeClr val="accent4">
                    <a:lumMod val="50000"/>
                  </a:schemeClr>
                </a:solidFill>
              </a:rPr>
              <a:pPr algn="l"/>
              <a:t>9</a:t>
            </a:fld>
            <a:endParaRPr lang="hu-HU" sz="1600" b="1" dirty="0">
              <a:ln w="0"/>
              <a:solidFill>
                <a:schemeClr val="accent4">
                  <a:lumMod val="50000"/>
                </a:schemeClr>
              </a:solidFill>
            </a:endParaRPr>
          </a:p>
        </p:txBody>
      </p:sp>
    </p:spTree>
    <p:extLst>
      <p:ext uri="{BB962C8B-B14F-4D97-AF65-F5344CB8AC3E}">
        <p14:creationId xmlns:p14="http://schemas.microsoft.com/office/powerpoint/2010/main" val="2079971838"/>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3E0E9-3ADD-CB52-A6FC-9D50CD683864}"/>
            </a:ext>
          </a:extLst>
        </p:cNvPr>
        <p:cNvGrpSpPr/>
        <p:nvPr/>
      </p:nvGrpSpPr>
      <p:grpSpPr>
        <a:xfrm>
          <a:off x="0" y="0"/>
          <a:ext cx="0" cy="0"/>
          <a:chOff x="0" y="0"/>
          <a:chExt cx="0" cy="0"/>
        </a:xfrm>
      </p:grpSpPr>
      <p:sp>
        <p:nvSpPr>
          <p:cNvPr id="12" name="Cím 11">
            <a:extLst>
              <a:ext uri="{FF2B5EF4-FFF2-40B4-BE49-F238E27FC236}">
                <a16:creationId xmlns:a16="http://schemas.microsoft.com/office/drawing/2014/main" id="{4C2DE31C-1032-8801-5FD8-EA9CB5E4ABAA}"/>
              </a:ext>
            </a:extLst>
          </p:cNvPr>
          <p:cNvSpPr>
            <a:spLocks noGrp="1"/>
          </p:cNvSpPr>
          <p:nvPr>
            <p:ph type="title"/>
          </p:nvPr>
        </p:nvSpPr>
        <p:spPr>
          <a:xfrm>
            <a:off x="235527" y="2046883"/>
            <a:ext cx="11818513" cy="994893"/>
          </a:xfrm>
        </p:spPr>
        <p:txBody>
          <a:bodyPr>
            <a:normAutofit fontScale="90000"/>
          </a:bodyPr>
          <a:lstStyle/>
          <a:p>
            <a:pPr algn="ctr"/>
            <a:br>
              <a:rPr lang="en-US" noProof="0" dirty="0"/>
            </a:br>
            <a:br>
              <a:rPr lang="en-US" noProof="0" dirty="0"/>
            </a:br>
            <a:r>
              <a:rPr lang="en-US" b="1" dirty="0"/>
              <a:t>The Principal Elements of Freemasonry</a:t>
            </a:r>
            <a:br>
              <a:rPr lang="en-US" dirty="0"/>
            </a:br>
            <a:endParaRPr lang="en-US" noProof="0" dirty="0">
              <a:solidFill>
                <a:srgbClr val="002060"/>
              </a:solidFill>
            </a:endParaRPr>
          </a:p>
        </p:txBody>
      </p:sp>
      <p:sp>
        <p:nvSpPr>
          <p:cNvPr id="13" name="Szöveg helye 12">
            <a:extLst>
              <a:ext uri="{FF2B5EF4-FFF2-40B4-BE49-F238E27FC236}">
                <a16:creationId xmlns:a16="http://schemas.microsoft.com/office/drawing/2014/main" id="{820A0938-B241-802F-24F6-AA1C2B19B32D}"/>
              </a:ext>
            </a:extLst>
          </p:cNvPr>
          <p:cNvSpPr>
            <a:spLocks noGrp="1"/>
          </p:cNvSpPr>
          <p:nvPr>
            <p:ph type="body" idx="1"/>
          </p:nvPr>
        </p:nvSpPr>
        <p:spPr>
          <a:xfrm>
            <a:off x="4330379" y="2606825"/>
            <a:ext cx="7360623" cy="2028094"/>
          </a:xfrm>
        </p:spPr>
        <p:txBody>
          <a:bodyPr>
            <a:noAutofit/>
          </a:bodyPr>
          <a:lstStyle/>
          <a:p>
            <a:pPr marL="342900" indent="-342900">
              <a:buFont typeface="Arial" panose="020B0604020202020204" pitchFamily="34" charset="0"/>
              <a:buChar char="•"/>
            </a:pPr>
            <a:r>
              <a:rPr lang="en-US" sz="3200" b="1" dirty="0">
                <a:solidFill>
                  <a:srgbClr val="002060"/>
                </a:solidFill>
              </a:rPr>
              <a:t>Self-improvement and the shaping of character</a:t>
            </a:r>
            <a:endParaRPr lang="hu-HU" sz="3200" b="1" dirty="0">
              <a:solidFill>
                <a:srgbClr val="002060"/>
              </a:solidFill>
            </a:endParaRPr>
          </a:p>
          <a:p>
            <a:pPr marL="342900" indent="-342900">
              <a:buFont typeface="Arial" panose="020B0604020202020204" pitchFamily="34" charset="0"/>
              <a:buChar char="•"/>
            </a:pPr>
            <a:r>
              <a:rPr lang="en-US" sz="3200" b="1" dirty="0">
                <a:solidFill>
                  <a:srgbClr val="002060"/>
                </a:solidFill>
              </a:rPr>
              <a:t>The cardinal and theological virtues</a:t>
            </a:r>
            <a:endParaRPr lang="hu-HU" sz="3200" b="1" dirty="0">
              <a:solidFill>
                <a:srgbClr val="002060"/>
              </a:solidFill>
            </a:endParaRPr>
          </a:p>
          <a:p>
            <a:pPr marL="342900" indent="-342900">
              <a:buFont typeface="Arial" panose="020B0604020202020204" pitchFamily="34" charset="0"/>
              <a:buChar char="•"/>
            </a:pPr>
            <a:r>
              <a:rPr lang="en-US" sz="3200" b="1" dirty="0">
                <a:solidFill>
                  <a:srgbClr val="002060"/>
                </a:solidFill>
              </a:rPr>
              <a:t>The working tools as moral symbols</a:t>
            </a:r>
            <a:endParaRPr lang="hu-HU" sz="3200" b="1" dirty="0">
              <a:solidFill>
                <a:srgbClr val="002060"/>
              </a:solidFill>
            </a:endParaRPr>
          </a:p>
          <a:p>
            <a:pPr marL="342900" indent="-342900">
              <a:buFont typeface="Arial" panose="020B0604020202020204" pitchFamily="34" charset="0"/>
              <a:buChar char="•"/>
            </a:pPr>
            <a:r>
              <a:rPr lang="en-US" sz="3200" b="1" dirty="0">
                <a:solidFill>
                  <a:srgbClr val="002060"/>
                </a:solidFill>
              </a:rPr>
              <a:t>The exclusion of religion and politics from the Lodge</a:t>
            </a:r>
            <a:endParaRPr lang="hu-HU" sz="3200" b="1" dirty="0">
              <a:solidFill>
                <a:srgbClr val="002060"/>
              </a:solidFill>
            </a:endParaRPr>
          </a:p>
          <a:p>
            <a:pPr marL="342900" indent="-342900">
              <a:buFont typeface="Arial" panose="020B0604020202020204" pitchFamily="34" charset="0"/>
              <a:buChar char="•"/>
            </a:pPr>
            <a:r>
              <a:rPr lang="en-US" sz="3200" b="1" dirty="0">
                <a:solidFill>
                  <a:srgbClr val="002060"/>
                </a:solidFill>
              </a:rPr>
              <a:t>The Lodge as the </a:t>
            </a:r>
            <a:r>
              <a:rPr lang="en-US" sz="3200" b="1" dirty="0" err="1">
                <a:solidFill>
                  <a:srgbClr val="002060"/>
                </a:solidFill>
              </a:rPr>
              <a:t>centre</a:t>
            </a:r>
            <a:r>
              <a:rPr lang="en-US" sz="3200" b="1" dirty="0">
                <a:solidFill>
                  <a:srgbClr val="002060"/>
                </a:solidFill>
              </a:rPr>
              <a:t> of unio</a:t>
            </a:r>
            <a:r>
              <a:rPr lang="hu-HU" sz="3200" b="1" dirty="0">
                <a:solidFill>
                  <a:srgbClr val="002060"/>
                </a:solidFill>
              </a:rPr>
              <a:t>n</a:t>
            </a:r>
          </a:p>
        </p:txBody>
      </p:sp>
      <p:sp>
        <p:nvSpPr>
          <p:cNvPr id="4" name="Keret 3">
            <a:extLst>
              <a:ext uri="{FF2B5EF4-FFF2-40B4-BE49-F238E27FC236}">
                <a16:creationId xmlns:a16="http://schemas.microsoft.com/office/drawing/2014/main" id="{22174D0F-9DFB-FEC4-1253-5DED0FB13688}"/>
              </a:ext>
              <a:ext uri="{C183D7F6-B498-43B3-948B-1728B52AA6E4}">
                <adec:decorative xmlns:adec="http://schemas.microsoft.com/office/drawing/2017/decorative" val="1"/>
              </a:ext>
            </a:extLst>
          </p:cNvPr>
          <p:cNvSpPr/>
          <p:nvPr/>
        </p:nvSpPr>
        <p:spPr>
          <a:xfrm>
            <a:off x="0" y="0"/>
            <a:ext cx="12192000" cy="6951518"/>
          </a:xfrm>
          <a:prstGeom prst="frame">
            <a:avLst>
              <a:gd name="adj1" fmla="val 36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9" name="Háromszög 8">
            <a:extLst>
              <a:ext uri="{FF2B5EF4-FFF2-40B4-BE49-F238E27FC236}">
                <a16:creationId xmlns:a16="http://schemas.microsoft.com/office/drawing/2014/main" id="{D2587F53-7BBB-1AE8-A57D-4F2F851B1D24}"/>
              </a:ext>
              <a:ext uri="{C183D7F6-B498-43B3-948B-1728B52AA6E4}">
                <adec:decorative xmlns:adec="http://schemas.microsoft.com/office/drawing/2017/decorative" val="1"/>
              </a:ext>
            </a:extLst>
          </p:cNvPr>
          <p:cNvSpPr/>
          <p:nvPr/>
        </p:nvSpPr>
        <p:spPr>
          <a:xfrm rot="10800000">
            <a:off x="235527" y="238990"/>
            <a:ext cx="11720946" cy="1228796"/>
          </a:xfrm>
          <a:prstGeom prst="triangle">
            <a:avLst>
              <a:gd name="adj" fmla="val 497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7" name="Kép 16" descr="A képen szimbólum, rajz, vázlat, embléma látható">
            <a:extLst>
              <a:ext uri="{FF2B5EF4-FFF2-40B4-BE49-F238E27FC236}">
                <a16:creationId xmlns:a16="http://schemas.microsoft.com/office/drawing/2014/main" id="{C47F9498-F4B9-FAE0-3E37-A0A281F404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134" y="2648575"/>
            <a:ext cx="3830782" cy="3830782"/>
          </a:xfrm>
          <a:prstGeom prst="rect">
            <a:avLst/>
          </a:prstGeom>
        </p:spPr>
      </p:pic>
      <p:sp>
        <p:nvSpPr>
          <p:cNvPr id="19" name="Szövegdoboz 18">
            <a:extLst>
              <a:ext uri="{FF2B5EF4-FFF2-40B4-BE49-F238E27FC236}">
                <a16:creationId xmlns:a16="http://schemas.microsoft.com/office/drawing/2014/main" id="{08063FDE-B3E1-89B7-855B-A6E9FFF08944}"/>
              </a:ext>
            </a:extLst>
          </p:cNvPr>
          <p:cNvSpPr txBox="1"/>
          <p:nvPr/>
        </p:nvSpPr>
        <p:spPr>
          <a:xfrm>
            <a:off x="235527" y="221531"/>
            <a:ext cx="11641282" cy="646331"/>
          </a:xfrm>
          <a:prstGeom prst="rect">
            <a:avLst/>
          </a:prstGeom>
          <a:noFill/>
        </p:spPr>
        <p:txBody>
          <a:bodyPr wrap="square">
            <a:spAutoFit/>
          </a:bodyPr>
          <a:lstStyle/>
          <a:p>
            <a:pPr algn="ctr"/>
            <a:r>
              <a:rPr lang="en-US" sz="3200" noProof="0" dirty="0">
                <a:solidFill>
                  <a:schemeClr val="bg1"/>
                </a:solidFill>
              </a:rPr>
              <a:t>Freemasonry</a:t>
            </a:r>
            <a:r>
              <a:rPr lang="en-US" sz="3600" noProof="0" dirty="0">
                <a:solidFill>
                  <a:schemeClr val="bg1"/>
                </a:solidFill>
              </a:rPr>
              <a:t> educational series</a:t>
            </a:r>
          </a:p>
        </p:txBody>
      </p:sp>
      <p:sp>
        <p:nvSpPr>
          <p:cNvPr id="3" name="Dia számának helye 5">
            <a:extLst>
              <a:ext uri="{FF2B5EF4-FFF2-40B4-BE49-F238E27FC236}">
                <a16:creationId xmlns:a16="http://schemas.microsoft.com/office/drawing/2014/main" id="{D11B986C-D976-FC47-9E62-C66E7F37B01A}"/>
              </a:ext>
            </a:extLst>
          </p:cNvPr>
          <p:cNvSpPr txBox="1">
            <a:spLocks/>
          </p:cNvSpPr>
          <p:nvPr/>
        </p:nvSpPr>
        <p:spPr>
          <a:xfrm>
            <a:off x="235527" y="6271344"/>
            <a:ext cx="66634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hu-HU" sz="1600" b="1">
                <a:ln w="0"/>
                <a:solidFill>
                  <a:schemeClr val="accent4">
                    <a:lumMod val="50000"/>
                  </a:schemeClr>
                </a:solidFill>
              </a:rPr>
              <a:t> </a:t>
            </a:r>
            <a:fld id="{CF66FB3B-1690-42D8-96B0-207DB2658D35}" type="slidenum">
              <a:rPr lang="hu-HU" sz="1600" b="1" smtClean="0">
                <a:ln w="0"/>
                <a:solidFill>
                  <a:schemeClr val="accent4">
                    <a:lumMod val="50000"/>
                  </a:schemeClr>
                </a:solidFill>
              </a:rPr>
              <a:pPr algn="l"/>
              <a:t>10</a:t>
            </a:fld>
            <a:endParaRPr lang="hu-HU" sz="1600" b="1" dirty="0">
              <a:ln w="0"/>
              <a:solidFill>
                <a:schemeClr val="accent4">
                  <a:lumMod val="50000"/>
                </a:schemeClr>
              </a:solidFill>
            </a:endParaRPr>
          </a:p>
        </p:txBody>
      </p:sp>
    </p:spTree>
    <p:extLst>
      <p:ext uri="{BB962C8B-B14F-4D97-AF65-F5344CB8AC3E}">
        <p14:creationId xmlns:p14="http://schemas.microsoft.com/office/powerpoint/2010/main" val="2876993491"/>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F7E7E-39F9-C790-9A4C-A41E731E331C}"/>
            </a:ext>
          </a:extLst>
        </p:cNvPr>
        <p:cNvGrpSpPr/>
        <p:nvPr/>
      </p:nvGrpSpPr>
      <p:grpSpPr>
        <a:xfrm>
          <a:off x="0" y="0"/>
          <a:ext cx="0" cy="0"/>
          <a:chOff x="0" y="0"/>
          <a:chExt cx="0" cy="0"/>
        </a:xfrm>
      </p:grpSpPr>
      <p:sp>
        <p:nvSpPr>
          <p:cNvPr id="12" name="Cím 11">
            <a:extLst>
              <a:ext uri="{FF2B5EF4-FFF2-40B4-BE49-F238E27FC236}">
                <a16:creationId xmlns:a16="http://schemas.microsoft.com/office/drawing/2014/main" id="{0E8BB7FD-3E74-457D-EB95-4B13DD7DDC46}"/>
              </a:ext>
            </a:extLst>
          </p:cNvPr>
          <p:cNvSpPr>
            <a:spLocks noGrp="1"/>
          </p:cNvSpPr>
          <p:nvPr>
            <p:ph type="title"/>
          </p:nvPr>
        </p:nvSpPr>
        <p:spPr>
          <a:xfrm>
            <a:off x="235527" y="2046883"/>
            <a:ext cx="11818513" cy="994893"/>
          </a:xfrm>
        </p:spPr>
        <p:txBody>
          <a:bodyPr>
            <a:normAutofit fontScale="90000"/>
          </a:bodyPr>
          <a:lstStyle/>
          <a:p>
            <a:pPr algn="ctr"/>
            <a:br>
              <a:rPr lang="en-US" noProof="0" dirty="0"/>
            </a:br>
            <a:br>
              <a:rPr lang="en-US" noProof="0" dirty="0"/>
            </a:br>
            <a:r>
              <a:rPr lang="en-US" b="1" dirty="0">
                <a:solidFill>
                  <a:srgbClr val="002060"/>
                </a:solidFill>
              </a:rPr>
              <a:t>The Values</a:t>
            </a:r>
            <a:br>
              <a:rPr lang="en-US" dirty="0"/>
            </a:br>
            <a:endParaRPr lang="en-US" noProof="0" dirty="0">
              <a:solidFill>
                <a:srgbClr val="002060"/>
              </a:solidFill>
            </a:endParaRPr>
          </a:p>
        </p:txBody>
      </p:sp>
      <p:sp>
        <p:nvSpPr>
          <p:cNvPr id="13" name="Szöveg helye 12">
            <a:extLst>
              <a:ext uri="{FF2B5EF4-FFF2-40B4-BE49-F238E27FC236}">
                <a16:creationId xmlns:a16="http://schemas.microsoft.com/office/drawing/2014/main" id="{1F4A91C3-5BFB-57C6-E83D-FE308E748EED}"/>
              </a:ext>
            </a:extLst>
          </p:cNvPr>
          <p:cNvSpPr>
            <a:spLocks noGrp="1"/>
          </p:cNvSpPr>
          <p:nvPr>
            <p:ph type="body" idx="1"/>
          </p:nvPr>
        </p:nvSpPr>
        <p:spPr>
          <a:xfrm>
            <a:off x="4330379" y="2606825"/>
            <a:ext cx="7360623" cy="2028094"/>
          </a:xfrm>
        </p:spPr>
        <p:txBody>
          <a:bodyPr>
            <a:noAutofit/>
          </a:bodyPr>
          <a:lstStyle/>
          <a:p>
            <a:pPr marL="342900" indent="-342900">
              <a:buFont typeface="Arial" panose="020B0604020202020204" pitchFamily="34" charset="0"/>
              <a:buChar char="•"/>
            </a:pPr>
            <a:r>
              <a:rPr lang="en-US" sz="3200" b="1" dirty="0">
                <a:solidFill>
                  <a:srgbClr val="002060"/>
                </a:solidFill>
              </a:rPr>
              <a:t>INTEGRITY</a:t>
            </a:r>
          </a:p>
          <a:p>
            <a:pPr marL="342900" indent="-342900">
              <a:buFont typeface="Arial" panose="020B0604020202020204" pitchFamily="34" charset="0"/>
              <a:buChar char="•"/>
            </a:pPr>
            <a:r>
              <a:rPr lang="en-US" sz="3200" b="1" dirty="0">
                <a:solidFill>
                  <a:srgbClr val="002060"/>
                </a:solidFill>
              </a:rPr>
              <a:t>FRIENDSHIP</a:t>
            </a:r>
          </a:p>
          <a:p>
            <a:pPr marL="342900" indent="-342900">
              <a:buFont typeface="Arial" panose="020B0604020202020204" pitchFamily="34" charset="0"/>
              <a:buChar char="•"/>
            </a:pPr>
            <a:r>
              <a:rPr lang="en-US" sz="3200" b="1" dirty="0">
                <a:solidFill>
                  <a:srgbClr val="002060"/>
                </a:solidFill>
              </a:rPr>
              <a:t>RESPECT</a:t>
            </a:r>
          </a:p>
          <a:p>
            <a:pPr marL="342900" indent="-342900">
              <a:buFont typeface="Arial" panose="020B0604020202020204" pitchFamily="34" charset="0"/>
              <a:buChar char="•"/>
            </a:pPr>
            <a:r>
              <a:rPr lang="en-US" sz="3200" b="1" dirty="0">
                <a:solidFill>
                  <a:srgbClr val="002060"/>
                </a:solidFill>
              </a:rPr>
              <a:t>SERVICE</a:t>
            </a:r>
            <a:endParaRPr lang="hu-HU" sz="3200" b="1" dirty="0">
              <a:solidFill>
                <a:srgbClr val="002060"/>
              </a:solidFill>
            </a:endParaRPr>
          </a:p>
          <a:p>
            <a:endParaRPr lang="hu-HU" b="1" dirty="0"/>
          </a:p>
          <a:p>
            <a:pPr algn="r"/>
            <a:endParaRPr lang="hu-HU" i="1" dirty="0">
              <a:solidFill>
                <a:srgbClr val="002060"/>
              </a:solidFill>
            </a:endParaRPr>
          </a:p>
          <a:p>
            <a:pPr algn="r"/>
            <a:endParaRPr lang="hu-HU" i="1" dirty="0">
              <a:solidFill>
                <a:srgbClr val="002060"/>
              </a:solidFill>
            </a:endParaRPr>
          </a:p>
          <a:p>
            <a:pPr algn="r"/>
            <a:r>
              <a:rPr lang="en-US" i="1" dirty="0">
                <a:solidFill>
                  <a:srgbClr val="002060"/>
                </a:solidFill>
              </a:rPr>
              <a:t>The UGLE Values</a:t>
            </a:r>
          </a:p>
          <a:p>
            <a:endParaRPr lang="en-US" sz="3200" dirty="0">
              <a:solidFill>
                <a:srgbClr val="002060"/>
              </a:solidFill>
            </a:endParaRPr>
          </a:p>
          <a:p>
            <a:pPr marL="342900" indent="-342900">
              <a:buFont typeface="Arial" panose="020B0604020202020204" pitchFamily="34" charset="0"/>
              <a:buChar char="•"/>
            </a:pPr>
            <a:endParaRPr lang="hu-HU" sz="3200" b="1" dirty="0">
              <a:solidFill>
                <a:srgbClr val="002060"/>
              </a:solidFill>
            </a:endParaRPr>
          </a:p>
        </p:txBody>
      </p:sp>
      <p:sp>
        <p:nvSpPr>
          <p:cNvPr id="4" name="Keret 3">
            <a:extLst>
              <a:ext uri="{FF2B5EF4-FFF2-40B4-BE49-F238E27FC236}">
                <a16:creationId xmlns:a16="http://schemas.microsoft.com/office/drawing/2014/main" id="{693334BA-4A79-DB2F-2A68-0D3B2F9D1D63}"/>
              </a:ext>
              <a:ext uri="{C183D7F6-B498-43B3-948B-1728B52AA6E4}">
                <adec:decorative xmlns:adec="http://schemas.microsoft.com/office/drawing/2017/decorative" val="1"/>
              </a:ext>
            </a:extLst>
          </p:cNvPr>
          <p:cNvSpPr/>
          <p:nvPr/>
        </p:nvSpPr>
        <p:spPr>
          <a:xfrm>
            <a:off x="0" y="0"/>
            <a:ext cx="12192000" cy="6951518"/>
          </a:xfrm>
          <a:prstGeom prst="frame">
            <a:avLst>
              <a:gd name="adj1" fmla="val 36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9" name="Háromszög 8">
            <a:extLst>
              <a:ext uri="{FF2B5EF4-FFF2-40B4-BE49-F238E27FC236}">
                <a16:creationId xmlns:a16="http://schemas.microsoft.com/office/drawing/2014/main" id="{675D838E-B3D1-6F6D-0384-027F803A08DA}"/>
              </a:ext>
              <a:ext uri="{C183D7F6-B498-43B3-948B-1728B52AA6E4}">
                <adec:decorative xmlns:adec="http://schemas.microsoft.com/office/drawing/2017/decorative" val="1"/>
              </a:ext>
            </a:extLst>
          </p:cNvPr>
          <p:cNvSpPr/>
          <p:nvPr/>
        </p:nvSpPr>
        <p:spPr>
          <a:xfrm rot="10800000">
            <a:off x="235527" y="238990"/>
            <a:ext cx="11720946" cy="1228796"/>
          </a:xfrm>
          <a:prstGeom prst="triangle">
            <a:avLst>
              <a:gd name="adj" fmla="val 497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7" name="Kép 16" descr="A képen szimbólum, rajz, vázlat, embléma látható">
            <a:extLst>
              <a:ext uri="{FF2B5EF4-FFF2-40B4-BE49-F238E27FC236}">
                <a16:creationId xmlns:a16="http://schemas.microsoft.com/office/drawing/2014/main" id="{ED3DFEF3-3648-0FD9-CD70-15011248DC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134" y="2648575"/>
            <a:ext cx="3830782" cy="3830782"/>
          </a:xfrm>
          <a:prstGeom prst="rect">
            <a:avLst/>
          </a:prstGeom>
        </p:spPr>
      </p:pic>
      <p:sp>
        <p:nvSpPr>
          <p:cNvPr id="19" name="Szövegdoboz 18">
            <a:extLst>
              <a:ext uri="{FF2B5EF4-FFF2-40B4-BE49-F238E27FC236}">
                <a16:creationId xmlns:a16="http://schemas.microsoft.com/office/drawing/2014/main" id="{1A8219E9-8EFF-4122-CA7A-618A26AFE2FD}"/>
              </a:ext>
            </a:extLst>
          </p:cNvPr>
          <p:cNvSpPr txBox="1"/>
          <p:nvPr/>
        </p:nvSpPr>
        <p:spPr>
          <a:xfrm>
            <a:off x="235527" y="221531"/>
            <a:ext cx="11641282" cy="646331"/>
          </a:xfrm>
          <a:prstGeom prst="rect">
            <a:avLst/>
          </a:prstGeom>
          <a:noFill/>
        </p:spPr>
        <p:txBody>
          <a:bodyPr wrap="square">
            <a:spAutoFit/>
          </a:bodyPr>
          <a:lstStyle/>
          <a:p>
            <a:pPr algn="ctr"/>
            <a:r>
              <a:rPr lang="en-US" sz="3200" noProof="0" dirty="0">
                <a:solidFill>
                  <a:schemeClr val="bg1"/>
                </a:solidFill>
              </a:rPr>
              <a:t>Freemasonry</a:t>
            </a:r>
            <a:r>
              <a:rPr lang="en-US" sz="3600" noProof="0" dirty="0">
                <a:solidFill>
                  <a:schemeClr val="bg1"/>
                </a:solidFill>
              </a:rPr>
              <a:t> educational series</a:t>
            </a:r>
          </a:p>
        </p:txBody>
      </p:sp>
      <p:sp>
        <p:nvSpPr>
          <p:cNvPr id="3" name="Dia számának helye 5">
            <a:extLst>
              <a:ext uri="{FF2B5EF4-FFF2-40B4-BE49-F238E27FC236}">
                <a16:creationId xmlns:a16="http://schemas.microsoft.com/office/drawing/2014/main" id="{6E9118DE-21D6-B775-F242-12E13E69E33A}"/>
              </a:ext>
            </a:extLst>
          </p:cNvPr>
          <p:cNvSpPr txBox="1">
            <a:spLocks/>
          </p:cNvSpPr>
          <p:nvPr/>
        </p:nvSpPr>
        <p:spPr>
          <a:xfrm>
            <a:off x="235527" y="6271344"/>
            <a:ext cx="66634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hu-HU" sz="1600" b="1">
                <a:ln w="0"/>
                <a:solidFill>
                  <a:schemeClr val="accent4">
                    <a:lumMod val="50000"/>
                  </a:schemeClr>
                </a:solidFill>
              </a:rPr>
              <a:t> </a:t>
            </a:r>
            <a:fld id="{CF66FB3B-1690-42D8-96B0-207DB2658D35}" type="slidenum">
              <a:rPr lang="hu-HU" sz="1600" b="1" smtClean="0">
                <a:ln w="0"/>
                <a:solidFill>
                  <a:schemeClr val="accent4">
                    <a:lumMod val="50000"/>
                  </a:schemeClr>
                </a:solidFill>
              </a:rPr>
              <a:pPr algn="l"/>
              <a:t>11</a:t>
            </a:fld>
            <a:endParaRPr lang="hu-HU" sz="1600" b="1" dirty="0">
              <a:ln w="0"/>
              <a:solidFill>
                <a:schemeClr val="accent4">
                  <a:lumMod val="50000"/>
                </a:schemeClr>
              </a:solidFill>
            </a:endParaRPr>
          </a:p>
        </p:txBody>
      </p:sp>
    </p:spTree>
    <p:extLst>
      <p:ext uri="{BB962C8B-B14F-4D97-AF65-F5344CB8AC3E}">
        <p14:creationId xmlns:p14="http://schemas.microsoft.com/office/powerpoint/2010/main" val="694069795"/>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DDBC5-26E3-D0C0-677D-F70ED6418EAC}"/>
            </a:ext>
          </a:extLst>
        </p:cNvPr>
        <p:cNvGrpSpPr/>
        <p:nvPr/>
      </p:nvGrpSpPr>
      <p:grpSpPr>
        <a:xfrm>
          <a:off x="0" y="0"/>
          <a:ext cx="0" cy="0"/>
          <a:chOff x="0" y="0"/>
          <a:chExt cx="0" cy="0"/>
        </a:xfrm>
      </p:grpSpPr>
      <p:sp>
        <p:nvSpPr>
          <p:cNvPr id="12" name="Cím 11">
            <a:extLst>
              <a:ext uri="{FF2B5EF4-FFF2-40B4-BE49-F238E27FC236}">
                <a16:creationId xmlns:a16="http://schemas.microsoft.com/office/drawing/2014/main" id="{0223D8CE-0675-BF2E-A75B-AF628876CBB2}"/>
              </a:ext>
            </a:extLst>
          </p:cNvPr>
          <p:cNvSpPr>
            <a:spLocks noGrp="1"/>
          </p:cNvSpPr>
          <p:nvPr>
            <p:ph type="title"/>
          </p:nvPr>
        </p:nvSpPr>
        <p:spPr>
          <a:xfrm>
            <a:off x="235527" y="2046883"/>
            <a:ext cx="11818513" cy="994893"/>
          </a:xfrm>
        </p:spPr>
        <p:txBody>
          <a:bodyPr>
            <a:normAutofit fontScale="90000"/>
          </a:bodyPr>
          <a:lstStyle/>
          <a:p>
            <a:pPr algn="ctr"/>
            <a:br>
              <a:rPr lang="en-US" noProof="0" dirty="0"/>
            </a:br>
            <a:br>
              <a:rPr lang="en-US" noProof="0" dirty="0"/>
            </a:br>
            <a:r>
              <a:rPr lang="en-US" b="1" dirty="0">
                <a:solidFill>
                  <a:srgbClr val="002060"/>
                </a:solidFill>
              </a:rPr>
              <a:t>The Ethical Principles</a:t>
            </a:r>
            <a:br>
              <a:rPr lang="en-US" dirty="0"/>
            </a:br>
            <a:endParaRPr lang="en-US" noProof="0" dirty="0">
              <a:solidFill>
                <a:srgbClr val="002060"/>
              </a:solidFill>
            </a:endParaRPr>
          </a:p>
        </p:txBody>
      </p:sp>
      <p:sp>
        <p:nvSpPr>
          <p:cNvPr id="13" name="Szöveg helye 12">
            <a:extLst>
              <a:ext uri="{FF2B5EF4-FFF2-40B4-BE49-F238E27FC236}">
                <a16:creationId xmlns:a16="http://schemas.microsoft.com/office/drawing/2014/main" id="{4FDB7DD3-9601-A59B-3E1D-4B1A78B8F243}"/>
              </a:ext>
            </a:extLst>
          </p:cNvPr>
          <p:cNvSpPr>
            <a:spLocks noGrp="1"/>
          </p:cNvSpPr>
          <p:nvPr>
            <p:ph type="body" idx="1"/>
          </p:nvPr>
        </p:nvSpPr>
        <p:spPr>
          <a:xfrm>
            <a:off x="4330379" y="2300748"/>
            <a:ext cx="7546430" cy="4650654"/>
          </a:xfrm>
        </p:spPr>
        <p:txBody>
          <a:bodyPr>
            <a:noAutofit/>
          </a:bodyPr>
          <a:lstStyle/>
          <a:p>
            <a:pPr marL="342900" indent="-342900">
              <a:buFont typeface="Arial" panose="020B0604020202020204" pitchFamily="34" charset="0"/>
              <a:buChar char="•"/>
            </a:pPr>
            <a:r>
              <a:rPr lang="en-US" b="1" dirty="0">
                <a:solidFill>
                  <a:srgbClr val="002060"/>
                </a:solidFill>
              </a:rPr>
              <a:t>must abide by the laws of the country in question;</a:t>
            </a:r>
          </a:p>
          <a:p>
            <a:pPr marL="342900" indent="-342900">
              <a:buFont typeface="Arial" panose="020B0604020202020204" pitchFamily="34" charset="0"/>
              <a:buChar char="•"/>
            </a:pPr>
            <a:r>
              <a:rPr lang="en-US" b="1" dirty="0">
                <a:solidFill>
                  <a:srgbClr val="002060"/>
                </a:solidFill>
              </a:rPr>
              <a:t>must act with integrity in all situations</a:t>
            </a:r>
            <a:endParaRPr lang="hu-HU" b="1" dirty="0">
              <a:solidFill>
                <a:srgbClr val="002060"/>
              </a:solidFill>
            </a:endParaRPr>
          </a:p>
          <a:p>
            <a:pPr marL="342900" indent="-342900">
              <a:buFont typeface="Arial" panose="020B0604020202020204" pitchFamily="34" charset="0"/>
              <a:buChar char="•"/>
            </a:pPr>
            <a:r>
              <a:rPr lang="en-US" b="1" dirty="0">
                <a:solidFill>
                  <a:srgbClr val="002060"/>
                </a:solidFill>
              </a:rPr>
              <a:t>must keep religion and politics out of the lodge;</a:t>
            </a:r>
            <a:endParaRPr lang="hu-HU" b="1" dirty="0">
              <a:solidFill>
                <a:srgbClr val="002060"/>
              </a:solidFill>
            </a:endParaRPr>
          </a:p>
          <a:p>
            <a:pPr marL="342900" indent="-342900">
              <a:buFont typeface="Arial" panose="020B0604020202020204" pitchFamily="34" charset="0"/>
              <a:buChar char="•"/>
            </a:pPr>
            <a:r>
              <a:rPr lang="hu-HU" b="1" dirty="0">
                <a:solidFill>
                  <a:srgbClr val="002060"/>
                </a:solidFill>
              </a:rPr>
              <a:t>m</a:t>
            </a:r>
            <a:r>
              <a:rPr lang="en-US" b="1" dirty="0" err="1">
                <a:solidFill>
                  <a:srgbClr val="002060"/>
                </a:solidFill>
              </a:rPr>
              <a:t>ust</a:t>
            </a:r>
            <a:r>
              <a:rPr lang="en-US" b="1" dirty="0">
                <a:solidFill>
                  <a:srgbClr val="002060"/>
                </a:solidFill>
              </a:rPr>
              <a:t> refrain from using their membership for personal financial gain or to obtain advantages;</a:t>
            </a:r>
          </a:p>
          <a:p>
            <a:pPr marL="342900" indent="-342900">
              <a:buFont typeface="Arial" panose="020B0604020202020204" pitchFamily="34" charset="0"/>
              <a:buChar char="•"/>
            </a:pPr>
            <a:r>
              <a:rPr lang="en-US" b="1" dirty="0">
                <a:solidFill>
                  <a:srgbClr val="002060"/>
                </a:solidFill>
              </a:rPr>
              <a:t>must practice tolerance—including respect, patience, and kindness;</a:t>
            </a:r>
          </a:p>
          <a:p>
            <a:pPr marL="342900" indent="-342900">
              <a:buFont typeface="Arial" panose="020B0604020202020204" pitchFamily="34" charset="0"/>
              <a:buChar char="•"/>
            </a:pPr>
            <a:r>
              <a:rPr lang="en-US" b="1" dirty="0">
                <a:solidFill>
                  <a:srgbClr val="002060"/>
                </a:solidFill>
              </a:rPr>
              <a:t>practice charity in accordance with their financial means;</a:t>
            </a:r>
          </a:p>
          <a:p>
            <a:pPr marL="342900" indent="-342900">
              <a:buFont typeface="Arial" panose="020B0604020202020204" pitchFamily="34" charset="0"/>
              <a:buChar char="•"/>
            </a:pPr>
            <a:r>
              <a:rPr lang="en-US" b="1" dirty="0">
                <a:solidFill>
                  <a:srgbClr val="002060"/>
                </a:solidFill>
              </a:rPr>
              <a:t>profess faith in the Supreme Being</a:t>
            </a:r>
            <a:endParaRPr lang="hu-HU" b="1" dirty="0"/>
          </a:p>
          <a:p>
            <a:pPr algn="r"/>
            <a:endParaRPr lang="hu-HU" sz="1800" i="1" dirty="0">
              <a:solidFill>
                <a:srgbClr val="002060"/>
              </a:solidFill>
            </a:endParaRPr>
          </a:p>
          <a:p>
            <a:pPr algn="r"/>
            <a:endParaRPr lang="hu-HU" i="1" dirty="0">
              <a:solidFill>
                <a:srgbClr val="002060"/>
              </a:solidFill>
            </a:endParaRPr>
          </a:p>
          <a:p>
            <a:pPr algn="r"/>
            <a:r>
              <a:rPr lang="en-US" i="1" dirty="0">
                <a:solidFill>
                  <a:srgbClr val="002060"/>
                </a:solidFill>
              </a:rPr>
              <a:t>The UGLE Values</a:t>
            </a:r>
          </a:p>
          <a:p>
            <a:endParaRPr lang="en-US" sz="3200" dirty="0">
              <a:solidFill>
                <a:srgbClr val="002060"/>
              </a:solidFill>
            </a:endParaRPr>
          </a:p>
          <a:p>
            <a:pPr marL="342900" indent="-342900">
              <a:buFont typeface="Arial" panose="020B0604020202020204" pitchFamily="34" charset="0"/>
              <a:buChar char="•"/>
            </a:pPr>
            <a:endParaRPr lang="hu-HU" sz="3200" b="1" dirty="0">
              <a:solidFill>
                <a:srgbClr val="002060"/>
              </a:solidFill>
            </a:endParaRPr>
          </a:p>
        </p:txBody>
      </p:sp>
      <p:sp>
        <p:nvSpPr>
          <p:cNvPr id="4" name="Keret 3">
            <a:extLst>
              <a:ext uri="{FF2B5EF4-FFF2-40B4-BE49-F238E27FC236}">
                <a16:creationId xmlns:a16="http://schemas.microsoft.com/office/drawing/2014/main" id="{4B0CC803-D442-0184-346E-BF5F46DB692F}"/>
              </a:ext>
              <a:ext uri="{C183D7F6-B498-43B3-948B-1728B52AA6E4}">
                <adec:decorative xmlns:adec="http://schemas.microsoft.com/office/drawing/2017/decorative" val="1"/>
              </a:ext>
            </a:extLst>
          </p:cNvPr>
          <p:cNvSpPr/>
          <p:nvPr/>
        </p:nvSpPr>
        <p:spPr>
          <a:xfrm>
            <a:off x="0" y="0"/>
            <a:ext cx="12192000" cy="6951518"/>
          </a:xfrm>
          <a:prstGeom prst="frame">
            <a:avLst>
              <a:gd name="adj1" fmla="val 36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9" name="Háromszög 8">
            <a:extLst>
              <a:ext uri="{FF2B5EF4-FFF2-40B4-BE49-F238E27FC236}">
                <a16:creationId xmlns:a16="http://schemas.microsoft.com/office/drawing/2014/main" id="{49773DB5-192D-1230-AB2C-42C2E33C830B}"/>
              </a:ext>
              <a:ext uri="{C183D7F6-B498-43B3-948B-1728B52AA6E4}">
                <adec:decorative xmlns:adec="http://schemas.microsoft.com/office/drawing/2017/decorative" val="1"/>
              </a:ext>
            </a:extLst>
          </p:cNvPr>
          <p:cNvSpPr/>
          <p:nvPr/>
        </p:nvSpPr>
        <p:spPr>
          <a:xfrm rot="10800000">
            <a:off x="235527" y="238990"/>
            <a:ext cx="11720946" cy="1228796"/>
          </a:xfrm>
          <a:prstGeom prst="triangle">
            <a:avLst>
              <a:gd name="adj" fmla="val 497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7" name="Kép 16" descr="A képen szimbólum, rajz, vázlat, embléma látható">
            <a:extLst>
              <a:ext uri="{FF2B5EF4-FFF2-40B4-BE49-F238E27FC236}">
                <a16:creationId xmlns:a16="http://schemas.microsoft.com/office/drawing/2014/main" id="{B23A396E-198D-AFFD-2A72-5E6924D59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134" y="2648575"/>
            <a:ext cx="3830782" cy="3830782"/>
          </a:xfrm>
          <a:prstGeom prst="rect">
            <a:avLst/>
          </a:prstGeom>
        </p:spPr>
      </p:pic>
      <p:sp>
        <p:nvSpPr>
          <p:cNvPr id="19" name="Szövegdoboz 18">
            <a:extLst>
              <a:ext uri="{FF2B5EF4-FFF2-40B4-BE49-F238E27FC236}">
                <a16:creationId xmlns:a16="http://schemas.microsoft.com/office/drawing/2014/main" id="{D426AB43-AC0B-7698-81DE-6BA8F6AB90BF}"/>
              </a:ext>
            </a:extLst>
          </p:cNvPr>
          <p:cNvSpPr txBox="1"/>
          <p:nvPr/>
        </p:nvSpPr>
        <p:spPr>
          <a:xfrm>
            <a:off x="235527" y="221531"/>
            <a:ext cx="11641282" cy="646331"/>
          </a:xfrm>
          <a:prstGeom prst="rect">
            <a:avLst/>
          </a:prstGeom>
          <a:noFill/>
        </p:spPr>
        <p:txBody>
          <a:bodyPr wrap="square">
            <a:spAutoFit/>
          </a:bodyPr>
          <a:lstStyle/>
          <a:p>
            <a:pPr algn="ctr"/>
            <a:r>
              <a:rPr lang="en-US" sz="3200" noProof="0" dirty="0">
                <a:solidFill>
                  <a:schemeClr val="bg1"/>
                </a:solidFill>
              </a:rPr>
              <a:t>Freemasonry</a:t>
            </a:r>
            <a:r>
              <a:rPr lang="en-US" sz="3600" noProof="0" dirty="0">
                <a:solidFill>
                  <a:schemeClr val="bg1"/>
                </a:solidFill>
              </a:rPr>
              <a:t> educational series</a:t>
            </a:r>
          </a:p>
        </p:txBody>
      </p:sp>
      <p:sp>
        <p:nvSpPr>
          <p:cNvPr id="2" name="Szövegdoboz 1">
            <a:extLst>
              <a:ext uri="{FF2B5EF4-FFF2-40B4-BE49-F238E27FC236}">
                <a16:creationId xmlns:a16="http://schemas.microsoft.com/office/drawing/2014/main" id="{E646D196-7A05-345F-FA0B-01C6ABBC0C8B}"/>
              </a:ext>
            </a:extLst>
          </p:cNvPr>
          <p:cNvSpPr txBox="1"/>
          <p:nvPr/>
        </p:nvSpPr>
        <p:spPr>
          <a:xfrm>
            <a:off x="1150035" y="2213052"/>
            <a:ext cx="3287601" cy="523220"/>
          </a:xfrm>
          <a:prstGeom prst="rect">
            <a:avLst/>
          </a:prstGeom>
          <a:noFill/>
        </p:spPr>
        <p:txBody>
          <a:bodyPr wrap="square" rtlCol="0">
            <a:spAutoFit/>
          </a:bodyPr>
          <a:lstStyle/>
          <a:p>
            <a:r>
              <a:rPr lang="hu-HU" sz="2800" b="1" dirty="0"/>
              <a:t>The </a:t>
            </a:r>
            <a:r>
              <a:rPr lang="hu-HU" sz="2800" b="1" dirty="0" err="1"/>
              <a:t>freemasons</a:t>
            </a:r>
            <a:r>
              <a:rPr lang="hu-HU" sz="2800" dirty="0"/>
              <a:t>:</a:t>
            </a:r>
          </a:p>
        </p:txBody>
      </p:sp>
      <p:sp>
        <p:nvSpPr>
          <p:cNvPr id="5" name="Dia számának helye 5">
            <a:extLst>
              <a:ext uri="{FF2B5EF4-FFF2-40B4-BE49-F238E27FC236}">
                <a16:creationId xmlns:a16="http://schemas.microsoft.com/office/drawing/2014/main" id="{438212E5-6F4A-4728-B193-FB0E32EE5CFC}"/>
              </a:ext>
            </a:extLst>
          </p:cNvPr>
          <p:cNvSpPr txBox="1">
            <a:spLocks/>
          </p:cNvSpPr>
          <p:nvPr/>
        </p:nvSpPr>
        <p:spPr>
          <a:xfrm>
            <a:off x="235527" y="6271344"/>
            <a:ext cx="66634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hu-HU" sz="1600" b="1">
                <a:ln w="0"/>
                <a:solidFill>
                  <a:schemeClr val="accent4">
                    <a:lumMod val="50000"/>
                  </a:schemeClr>
                </a:solidFill>
              </a:rPr>
              <a:t> </a:t>
            </a:r>
            <a:fld id="{CF66FB3B-1690-42D8-96B0-207DB2658D35}" type="slidenum">
              <a:rPr lang="hu-HU" sz="1600" b="1" smtClean="0">
                <a:ln w="0"/>
                <a:solidFill>
                  <a:schemeClr val="accent4">
                    <a:lumMod val="50000"/>
                  </a:schemeClr>
                </a:solidFill>
              </a:rPr>
              <a:pPr algn="l"/>
              <a:t>12</a:t>
            </a:fld>
            <a:endParaRPr lang="hu-HU" sz="1600" b="1" dirty="0">
              <a:ln w="0"/>
              <a:solidFill>
                <a:schemeClr val="accent4">
                  <a:lumMod val="50000"/>
                </a:schemeClr>
              </a:solidFill>
            </a:endParaRPr>
          </a:p>
        </p:txBody>
      </p:sp>
    </p:spTree>
    <p:extLst>
      <p:ext uri="{BB962C8B-B14F-4D97-AF65-F5344CB8AC3E}">
        <p14:creationId xmlns:p14="http://schemas.microsoft.com/office/powerpoint/2010/main" val="1572572973"/>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85307-D940-6E30-FC29-91AFC7E5E98E}"/>
            </a:ext>
          </a:extLst>
        </p:cNvPr>
        <p:cNvGrpSpPr/>
        <p:nvPr/>
      </p:nvGrpSpPr>
      <p:grpSpPr>
        <a:xfrm>
          <a:off x="0" y="0"/>
          <a:ext cx="0" cy="0"/>
          <a:chOff x="0" y="0"/>
          <a:chExt cx="0" cy="0"/>
        </a:xfrm>
      </p:grpSpPr>
      <p:sp>
        <p:nvSpPr>
          <p:cNvPr id="12" name="Cím 11">
            <a:extLst>
              <a:ext uri="{FF2B5EF4-FFF2-40B4-BE49-F238E27FC236}">
                <a16:creationId xmlns:a16="http://schemas.microsoft.com/office/drawing/2014/main" id="{18B68823-177A-5CF9-89FF-BF80A42AB5E1}"/>
              </a:ext>
            </a:extLst>
          </p:cNvPr>
          <p:cNvSpPr>
            <a:spLocks noGrp="1"/>
          </p:cNvSpPr>
          <p:nvPr>
            <p:ph type="title"/>
          </p:nvPr>
        </p:nvSpPr>
        <p:spPr>
          <a:xfrm>
            <a:off x="235527" y="2046883"/>
            <a:ext cx="11818513" cy="994893"/>
          </a:xfrm>
        </p:spPr>
        <p:txBody>
          <a:bodyPr>
            <a:normAutofit fontScale="90000"/>
          </a:bodyPr>
          <a:lstStyle/>
          <a:p>
            <a:pPr algn="ctr"/>
            <a:br>
              <a:rPr lang="en-US" noProof="0" dirty="0"/>
            </a:br>
            <a:br>
              <a:rPr lang="en-US" noProof="0" dirty="0"/>
            </a:br>
            <a:r>
              <a:rPr lang="en-US" b="1" dirty="0">
                <a:solidFill>
                  <a:srgbClr val="002060"/>
                </a:solidFill>
              </a:rPr>
              <a:t>The </a:t>
            </a:r>
            <a:r>
              <a:rPr lang="en-US" b="1" dirty="0"/>
              <a:t>Code of Conduct</a:t>
            </a:r>
            <a:br>
              <a:rPr lang="en-US" dirty="0"/>
            </a:br>
            <a:endParaRPr lang="en-US" noProof="0" dirty="0">
              <a:solidFill>
                <a:srgbClr val="002060"/>
              </a:solidFill>
            </a:endParaRPr>
          </a:p>
        </p:txBody>
      </p:sp>
      <p:sp>
        <p:nvSpPr>
          <p:cNvPr id="13" name="Szöveg helye 12">
            <a:extLst>
              <a:ext uri="{FF2B5EF4-FFF2-40B4-BE49-F238E27FC236}">
                <a16:creationId xmlns:a16="http://schemas.microsoft.com/office/drawing/2014/main" id="{F4F8471C-3EFF-DD2B-2666-DFEFDE90A839}"/>
              </a:ext>
            </a:extLst>
          </p:cNvPr>
          <p:cNvSpPr>
            <a:spLocks noGrp="1"/>
          </p:cNvSpPr>
          <p:nvPr>
            <p:ph type="body" idx="1"/>
          </p:nvPr>
        </p:nvSpPr>
        <p:spPr>
          <a:xfrm>
            <a:off x="4330379" y="2448228"/>
            <a:ext cx="7546430" cy="4650654"/>
          </a:xfrm>
        </p:spPr>
        <p:txBody>
          <a:bodyPr>
            <a:noAutofit/>
          </a:bodyPr>
          <a:lstStyle/>
          <a:p>
            <a:pPr marL="342900" indent="-342900">
              <a:buFont typeface="Arial" panose="020B0604020202020204" pitchFamily="34" charset="0"/>
              <a:buChar char="•"/>
            </a:pPr>
            <a:r>
              <a:rPr lang="en-US" sz="3200" b="1" dirty="0">
                <a:solidFill>
                  <a:srgbClr val="002060"/>
                </a:solidFill>
              </a:rPr>
              <a:t>The primacy of civic duty</a:t>
            </a:r>
            <a:r>
              <a:rPr lang="hu-HU" sz="3200" b="1" dirty="0">
                <a:solidFill>
                  <a:srgbClr val="002060"/>
                </a:solidFill>
              </a:rPr>
              <a:t> </a:t>
            </a:r>
          </a:p>
          <a:p>
            <a:pPr marL="342900" indent="-342900">
              <a:buFont typeface="Arial" panose="020B0604020202020204" pitchFamily="34" charset="0"/>
              <a:buChar char="•"/>
            </a:pPr>
            <a:r>
              <a:rPr lang="en-US" sz="3200" b="1" dirty="0">
                <a:solidFill>
                  <a:srgbClr val="002060"/>
                </a:solidFill>
              </a:rPr>
              <a:t>Prohibition against seeking advantage.</a:t>
            </a:r>
            <a:endParaRPr lang="hu-HU" sz="3200" b="1" dirty="0">
              <a:solidFill>
                <a:srgbClr val="002060"/>
              </a:solidFill>
            </a:endParaRPr>
          </a:p>
          <a:p>
            <a:pPr marL="342900" indent="-342900">
              <a:buFont typeface="Arial" panose="020B0604020202020204" pitchFamily="34" charset="0"/>
              <a:buChar char="•"/>
            </a:pPr>
            <a:r>
              <a:rPr lang="en-US" sz="3200" b="1" dirty="0">
                <a:solidFill>
                  <a:srgbClr val="002060"/>
                </a:solidFill>
              </a:rPr>
              <a:t>Order of Responsibilities</a:t>
            </a:r>
            <a:endParaRPr lang="hu-HU" sz="3200" b="1" dirty="0">
              <a:solidFill>
                <a:srgbClr val="002060"/>
              </a:solidFill>
            </a:endParaRPr>
          </a:p>
          <a:p>
            <a:pPr marL="342900" indent="-342900">
              <a:buFont typeface="Arial" panose="020B0604020202020204" pitchFamily="34" charset="0"/>
              <a:buChar char="•"/>
            </a:pPr>
            <a:r>
              <a:rPr lang="en-US" sz="3200" b="1" dirty="0">
                <a:solidFill>
                  <a:srgbClr val="002060"/>
                </a:solidFill>
              </a:rPr>
              <a:t>Discretion and Publicity</a:t>
            </a:r>
            <a:endParaRPr lang="hu-HU" sz="3200" b="1" dirty="0">
              <a:solidFill>
                <a:srgbClr val="002060"/>
              </a:solidFill>
            </a:endParaRPr>
          </a:p>
          <a:p>
            <a:pPr marL="342900" indent="-342900">
              <a:buFont typeface="Arial" panose="020B0604020202020204" pitchFamily="34" charset="0"/>
              <a:buChar char="•"/>
            </a:pPr>
            <a:r>
              <a:rPr lang="en-US" sz="3200" b="1" dirty="0">
                <a:solidFill>
                  <a:srgbClr val="002060"/>
                </a:solidFill>
              </a:rPr>
              <a:t>The Order’s good reputation and neutrality</a:t>
            </a:r>
          </a:p>
          <a:p>
            <a:endParaRPr lang="hu-HU" sz="3200" b="1" dirty="0">
              <a:solidFill>
                <a:srgbClr val="002060"/>
              </a:solidFill>
            </a:endParaRPr>
          </a:p>
        </p:txBody>
      </p:sp>
      <p:sp>
        <p:nvSpPr>
          <p:cNvPr id="4" name="Keret 3">
            <a:extLst>
              <a:ext uri="{FF2B5EF4-FFF2-40B4-BE49-F238E27FC236}">
                <a16:creationId xmlns:a16="http://schemas.microsoft.com/office/drawing/2014/main" id="{CAE9ECE0-65F5-AFDB-54FB-5EC5708C7848}"/>
              </a:ext>
              <a:ext uri="{C183D7F6-B498-43B3-948B-1728B52AA6E4}">
                <adec:decorative xmlns:adec="http://schemas.microsoft.com/office/drawing/2017/decorative" val="1"/>
              </a:ext>
            </a:extLst>
          </p:cNvPr>
          <p:cNvSpPr/>
          <p:nvPr/>
        </p:nvSpPr>
        <p:spPr>
          <a:xfrm>
            <a:off x="0" y="0"/>
            <a:ext cx="12192000" cy="6951518"/>
          </a:xfrm>
          <a:prstGeom prst="frame">
            <a:avLst>
              <a:gd name="adj1" fmla="val 36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9" name="Háromszög 8">
            <a:extLst>
              <a:ext uri="{FF2B5EF4-FFF2-40B4-BE49-F238E27FC236}">
                <a16:creationId xmlns:a16="http://schemas.microsoft.com/office/drawing/2014/main" id="{153E9BAD-6357-BEEE-5E78-B48B68E6660D}"/>
              </a:ext>
              <a:ext uri="{C183D7F6-B498-43B3-948B-1728B52AA6E4}">
                <adec:decorative xmlns:adec="http://schemas.microsoft.com/office/drawing/2017/decorative" val="1"/>
              </a:ext>
            </a:extLst>
          </p:cNvPr>
          <p:cNvSpPr/>
          <p:nvPr/>
        </p:nvSpPr>
        <p:spPr>
          <a:xfrm rot="10800000">
            <a:off x="235527" y="238990"/>
            <a:ext cx="11720946" cy="1228796"/>
          </a:xfrm>
          <a:prstGeom prst="triangle">
            <a:avLst>
              <a:gd name="adj" fmla="val 497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7" name="Kép 16" descr="A képen szimbólum, rajz, vázlat, embléma látható">
            <a:extLst>
              <a:ext uri="{FF2B5EF4-FFF2-40B4-BE49-F238E27FC236}">
                <a16:creationId xmlns:a16="http://schemas.microsoft.com/office/drawing/2014/main" id="{FADEB4E8-EF0C-109C-93F0-AA8267D852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134" y="2648575"/>
            <a:ext cx="3830782" cy="3830782"/>
          </a:xfrm>
          <a:prstGeom prst="rect">
            <a:avLst/>
          </a:prstGeom>
        </p:spPr>
      </p:pic>
      <p:sp>
        <p:nvSpPr>
          <p:cNvPr id="19" name="Szövegdoboz 18">
            <a:extLst>
              <a:ext uri="{FF2B5EF4-FFF2-40B4-BE49-F238E27FC236}">
                <a16:creationId xmlns:a16="http://schemas.microsoft.com/office/drawing/2014/main" id="{293ECD40-035B-A730-84B4-A0C5BC583767}"/>
              </a:ext>
            </a:extLst>
          </p:cNvPr>
          <p:cNvSpPr txBox="1"/>
          <p:nvPr/>
        </p:nvSpPr>
        <p:spPr>
          <a:xfrm>
            <a:off x="235527" y="221531"/>
            <a:ext cx="11641282" cy="646331"/>
          </a:xfrm>
          <a:prstGeom prst="rect">
            <a:avLst/>
          </a:prstGeom>
          <a:noFill/>
        </p:spPr>
        <p:txBody>
          <a:bodyPr wrap="square">
            <a:spAutoFit/>
          </a:bodyPr>
          <a:lstStyle/>
          <a:p>
            <a:pPr algn="ctr"/>
            <a:r>
              <a:rPr lang="en-US" sz="3200" noProof="0" dirty="0">
                <a:solidFill>
                  <a:schemeClr val="bg1"/>
                </a:solidFill>
              </a:rPr>
              <a:t>Freemasonry</a:t>
            </a:r>
            <a:r>
              <a:rPr lang="en-US" sz="3600" noProof="0" dirty="0">
                <a:solidFill>
                  <a:schemeClr val="bg1"/>
                </a:solidFill>
              </a:rPr>
              <a:t> educational series</a:t>
            </a:r>
          </a:p>
        </p:txBody>
      </p:sp>
      <p:sp>
        <p:nvSpPr>
          <p:cNvPr id="5" name="Dia számának helye 5">
            <a:extLst>
              <a:ext uri="{FF2B5EF4-FFF2-40B4-BE49-F238E27FC236}">
                <a16:creationId xmlns:a16="http://schemas.microsoft.com/office/drawing/2014/main" id="{814D82B7-4026-A0F1-EC2B-B8452539FD9E}"/>
              </a:ext>
            </a:extLst>
          </p:cNvPr>
          <p:cNvSpPr txBox="1">
            <a:spLocks/>
          </p:cNvSpPr>
          <p:nvPr/>
        </p:nvSpPr>
        <p:spPr>
          <a:xfrm>
            <a:off x="235527" y="6271344"/>
            <a:ext cx="66634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hu-HU" sz="1600" b="1">
                <a:ln w="0"/>
                <a:solidFill>
                  <a:schemeClr val="accent4">
                    <a:lumMod val="50000"/>
                  </a:schemeClr>
                </a:solidFill>
              </a:rPr>
              <a:t> </a:t>
            </a:r>
            <a:fld id="{CF66FB3B-1690-42D8-96B0-207DB2658D35}" type="slidenum">
              <a:rPr lang="hu-HU" sz="1600" b="1" smtClean="0">
                <a:ln w="0"/>
                <a:solidFill>
                  <a:schemeClr val="accent4">
                    <a:lumMod val="50000"/>
                  </a:schemeClr>
                </a:solidFill>
              </a:rPr>
              <a:pPr algn="l"/>
              <a:t>13</a:t>
            </a:fld>
            <a:endParaRPr lang="hu-HU" sz="1600" b="1" dirty="0">
              <a:ln w="0"/>
              <a:solidFill>
                <a:schemeClr val="accent4">
                  <a:lumMod val="50000"/>
                </a:schemeClr>
              </a:solidFill>
            </a:endParaRPr>
          </a:p>
        </p:txBody>
      </p:sp>
    </p:spTree>
    <p:extLst>
      <p:ext uri="{BB962C8B-B14F-4D97-AF65-F5344CB8AC3E}">
        <p14:creationId xmlns:p14="http://schemas.microsoft.com/office/powerpoint/2010/main" val="3888841031"/>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93E47-DEF6-B3D1-D6D3-BA5360496EB5}"/>
            </a:ext>
          </a:extLst>
        </p:cNvPr>
        <p:cNvGrpSpPr/>
        <p:nvPr/>
      </p:nvGrpSpPr>
      <p:grpSpPr>
        <a:xfrm>
          <a:off x="0" y="0"/>
          <a:ext cx="0" cy="0"/>
          <a:chOff x="0" y="0"/>
          <a:chExt cx="0" cy="0"/>
        </a:xfrm>
      </p:grpSpPr>
      <p:sp>
        <p:nvSpPr>
          <p:cNvPr id="12" name="Cím 11">
            <a:extLst>
              <a:ext uri="{FF2B5EF4-FFF2-40B4-BE49-F238E27FC236}">
                <a16:creationId xmlns:a16="http://schemas.microsoft.com/office/drawing/2014/main" id="{E6897394-AE5B-1A46-9388-45AB7F042AAA}"/>
              </a:ext>
            </a:extLst>
          </p:cNvPr>
          <p:cNvSpPr>
            <a:spLocks noGrp="1"/>
          </p:cNvSpPr>
          <p:nvPr>
            <p:ph type="title"/>
          </p:nvPr>
        </p:nvSpPr>
        <p:spPr>
          <a:xfrm>
            <a:off x="186743" y="1350856"/>
            <a:ext cx="11818513" cy="994893"/>
          </a:xfrm>
        </p:spPr>
        <p:txBody>
          <a:bodyPr>
            <a:normAutofit/>
          </a:bodyPr>
          <a:lstStyle/>
          <a:p>
            <a:pPr algn="ctr"/>
            <a:r>
              <a:rPr lang="hu-HU" b="1" dirty="0">
                <a:solidFill>
                  <a:srgbClr val="002060"/>
                </a:solidFill>
              </a:rPr>
              <a:t>The</a:t>
            </a:r>
            <a:r>
              <a:rPr lang="en-US" b="1" dirty="0">
                <a:solidFill>
                  <a:srgbClr val="002060"/>
                </a:solidFill>
              </a:rPr>
              <a:t> comparison</a:t>
            </a:r>
            <a:endParaRPr lang="en-US" noProof="0" dirty="0">
              <a:solidFill>
                <a:srgbClr val="002060"/>
              </a:solidFill>
            </a:endParaRPr>
          </a:p>
        </p:txBody>
      </p:sp>
      <p:sp>
        <p:nvSpPr>
          <p:cNvPr id="4" name="Keret 3">
            <a:extLst>
              <a:ext uri="{FF2B5EF4-FFF2-40B4-BE49-F238E27FC236}">
                <a16:creationId xmlns:a16="http://schemas.microsoft.com/office/drawing/2014/main" id="{3AEE8087-BCFF-00A8-E33B-830A90BF6C72}"/>
              </a:ext>
              <a:ext uri="{C183D7F6-B498-43B3-948B-1728B52AA6E4}">
                <adec:decorative xmlns:adec="http://schemas.microsoft.com/office/drawing/2017/decorative" val="1"/>
              </a:ext>
            </a:extLst>
          </p:cNvPr>
          <p:cNvSpPr/>
          <p:nvPr/>
        </p:nvSpPr>
        <p:spPr>
          <a:xfrm>
            <a:off x="0" y="0"/>
            <a:ext cx="12192000" cy="6951518"/>
          </a:xfrm>
          <a:prstGeom prst="frame">
            <a:avLst>
              <a:gd name="adj1" fmla="val 36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9" name="Háromszög 8">
            <a:extLst>
              <a:ext uri="{FF2B5EF4-FFF2-40B4-BE49-F238E27FC236}">
                <a16:creationId xmlns:a16="http://schemas.microsoft.com/office/drawing/2014/main" id="{9FB17B65-B75C-F66B-933E-DBC918F602B7}"/>
              </a:ext>
              <a:ext uri="{C183D7F6-B498-43B3-948B-1728B52AA6E4}">
                <adec:decorative xmlns:adec="http://schemas.microsoft.com/office/drawing/2017/decorative" val="1"/>
              </a:ext>
            </a:extLst>
          </p:cNvPr>
          <p:cNvSpPr/>
          <p:nvPr/>
        </p:nvSpPr>
        <p:spPr>
          <a:xfrm rot="10800000">
            <a:off x="235527" y="238990"/>
            <a:ext cx="11720946" cy="1228796"/>
          </a:xfrm>
          <a:prstGeom prst="triangle">
            <a:avLst>
              <a:gd name="adj" fmla="val 497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7" name="Kép 16" descr="A képen szimbólum, rajz, vázlat, embléma látható">
            <a:extLst>
              <a:ext uri="{FF2B5EF4-FFF2-40B4-BE49-F238E27FC236}">
                <a16:creationId xmlns:a16="http://schemas.microsoft.com/office/drawing/2014/main" id="{F06BFB91-406C-7A6D-4025-39E08883B6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134" y="2648575"/>
            <a:ext cx="3830782" cy="3830782"/>
          </a:xfrm>
          <a:prstGeom prst="rect">
            <a:avLst/>
          </a:prstGeom>
        </p:spPr>
      </p:pic>
      <p:sp>
        <p:nvSpPr>
          <p:cNvPr id="19" name="Szövegdoboz 18">
            <a:extLst>
              <a:ext uri="{FF2B5EF4-FFF2-40B4-BE49-F238E27FC236}">
                <a16:creationId xmlns:a16="http://schemas.microsoft.com/office/drawing/2014/main" id="{317FA05A-50C4-75B1-4D46-2860D08631DA}"/>
              </a:ext>
            </a:extLst>
          </p:cNvPr>
          <p:cNvSpPr txBox="1"/>
          <p:nvPr/>
        </p:nvSpPr>
        <p:spPr>
          <a:xfrm>
            <a:off x="235527" y="221531"/>
            <a:ext cx="11641282" cy="646331"/>
          </a:xfrm>
          <a:prstGeom prst="rect">
            <a:avLst/>
          </a:prstGeom>
          <a:noFill/>
        </p:spPr>
        <p:txBody>
          <a:bodyPr wrap="square">
            <a:spAutoFit/>
          </a:bodyPr>
          <a:lstStyle/>
          <a:p>
            <a:pPr algn="ctr"/>
            <a:r>
              <a:rPr lang="en-US" sz="3200" noProof="0" dirty="0">
                <a:solidFill>
                  <a:schemeClr val="bg1"/>
                </a:solidFill>
              </a:rPr>
              <a:t>Freemasonry</a:t>
            </a:r>
            <a:r>
              <a:rPr lang="en-US" sz="3600" noProof="0" dirty="0">
                <a:solidFill>
                  <a:schemeClr val="bg1"/>
                </a:solidFill>
              </a:rPr>
              <a:t> educational series</a:t>
            </a:r>
          </a:p>
        </p:txBody>
      </p:sp>
      <p:sp>
        <p:nvSpPr>
          <p:cNvPr id="3" name="Dia számának helye 5">
            <a:extLst>
              <a:ext uri="{FF2B5EF4-FFF2-40B4-BE49-F238E27FC236}">
                <a16:creationId xmlns:a16="http://schemas.microsoft.com/office/drawing/2014/main" id="{70BC1BB8-E2F1-284D-58D6-7E4E22409383}"/>
              </a:ext>
            </a:extLst>
          </p:cNvPr>
          <p:cNvSpPr txBox="1">
            <a:spLocks/>
          </p:cNvSpPr>
          <p:nvPr/>
        </p:nvSpPr>
        <p:spPr>
          <a:xfrm>
            <a:off x="235527" y="6271344"/>
            <a:ext cx="66634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hu-HU" sz="1600" b="1">
                <a:ln w="0"/>
                <a:solidFill>
                  <a:schemeClr val="accent4">
                    <a:lumMod val="50000"/>
                  </a:schemeClr>
                </a:solidFill>
              </a:rPr>
              <a:t> </a:t>
            </a:r>
            <a:fld id="{CF66FB3B-1690-42D8-96B0-207DB2658D35}" type="slidenum">
              <a:rPr lang="hu-HU" sz="1600" b="1" smtClean="0">
                <a:ln w="0"/>
                <a:solidFill>
                  <a:schemeClr val="accent4">
                    <a:lumMod val="50000"/>
                  </a:schemeClr>
                </a:solidFill>
              </a:rPr>
              <a:pPr algn="l"/>
              <a:t>14</a:t>
            </a:fld>
            <a:endParaRPr lang="hu-HU" sz="1600" b="1" dirty="0">
              <a:ln w="0"/>
              <a:solidFill>
                <a:schemeClr val="accent4">
                  <a:lumMod val="50000"/>
                </a:schemeClr>
              </a:solidFill>
            </a:endParaRPr>
          </a:p>
        </p:txBody>
      </p:sp>
      <p:graphicFrame>
        <p:nvGraphicFramePr>
          <p:cNvPr id="16" name="Táblázat 15">
            <a:extLst>
              <a:ext uri="{FF2B5EF4-FFF2-40B4-BE49-F238E27FC236}">
                <a16:creationId xmlns:a16="http://schemas.microsoft.com/office/drawing/2014/main" id="{6301A353-DCC0-E23A-DA55-9193A236B6B1}"/>
              </a:ext>
            </a:extLst>
          </p:cNvPr>
          <p:cNvGraphicFramePr>
            <a:graphicFrameLocks noGrp="1"/>
          </p:cNvGraphicFramePr>
          <p:nvPr>
            <p:extLst>
              <p:ext uri="{D42A27DB-BD31-4B8C-83A1-F6EECF244321}">
                <p14:modId xmlns:p14="http://schemas.microsoft.com/office/powerpoint/2010/main" val="571951563"/>
              </p:ext>
            </p:extLst>
          </p:nvPr>
        </p:nvGraphicFramePr>
        <p:xfrm>
          <a:off x="4295718" y="3112206"/>
          <a:ext cx="7279148" cy="2667000"/>
        </p:xfrm>
        <a:graphic>
          <a:graphicData uri="http://schemas.openxmlformats.org/drawingml/2006/table">
            <a:tbl>
              <a:tblPr firstRow="1" bandRow="1">
                <a:tableStyleId>{5C22544A-7EE6-4342-B048-85BDC9FD1C3A}</a:tableStyleId>
              </a:tblPr>
              <a:tblGrid>
                <a:gridCol w="3639574">
                  <a:extLst>
                    <a:ext uri="{9D8B030D-6E8A-4147-A177-3AD203B41FA5}">
                      <a16:colId xmlns:a16="http://schemas.microsoft.com/office/drawing/2014/main" val="2495249865"/>
                    </a:ext>
                  </a:extLst>
                </a:gridCol>
                <a:gridCol w="3639574">
                  <a:extLst>
                    <a:ext uri="{9D8B030D-6E8A-4147-A177-3AD203B41FA5}">
                      <a16:colId xmlns:a16="http://schemas.microsoft.com/office/drawing/2014/main" val="983905819"/>
                    </a:ext>
                  </a:extLst>
                </a:gridCol>
              </a:tblGrid>
              <a:tr h="370840">
                <a:tc>
                  <a:txBody>
                    <a:bodyPr/>
                    <a:lstStyle/>
                    <a:p>
                      <a:r>
                        <a:rPr lang="hu-HU" dirty="0" err="1"/>
                        <a:t>Regular</a:t>
                      </a:r>
                      <a:endParaRPr lang="hu-HU" dirty="0"/>
                    </a:p>
                  </a:txBody>
                  <a:tcPr/>
                </a:tc>
                <a:tc>
                  <a:txBody>
                    <a:bodyPr/>
                    <a:lstStyle/>
                    <a:p>
                      <a:r>
                        <a:rPr lang="hu-HU" dirty="0" err="1"/>
                        <a:t>Irregular</a:t>
                      </a:r>
                      <a:endParaRPr lang="hu-HU" dirty="0"/>
                    </a:p>
                  </a:txBody>
                  <a:tcPr/>
                </a:tc>
                <a:extLst>
                  <a:ext uri="{0D108BD9-81ED-4DB2-BD59-A6C34878D82A}">
                    <a16:rowId xmlns:a16="http://schemas.microsoft.com/office/drawing/2014/main" val="4220009140"/>
                  </a:ext>
                </a:extLst>
              </a:tr>
              <a:tr h="370840">
                <a:tc>
                  <a:txBody>
                    <a:bodyPr/>
                    <a:lstStyle/>
                    <a:p>
                      <a:r>
                        <a:rPr lang="en-US" b="1" dirty="0">
                          <a:solidFill>
                            <a:srgbClr val="002060"/>
                          </a:solidFill>
                        </a:rPr>
                        <a:t>Belief in the Supreme Being</a:t>
                      </a:r>
                      <a:endParaRPr lang="hu-HU" b="1" dirty="0">
                        <a:solidFill>
                          <a:srgbClr val="002060"/>
                        </a:solidFill>
                      </a:endParaRPr>
                    </a:p>
                  </a:txBody>
                  <a:tcPr/>
                </a:tc>
                <a:tc>
                  <a:txBody>
                    <a:bodyPr/>
                    <a:lstStyle/>
                    <a:p>
                      <a:r>
                        <a:rPr lang="hu-HU" b="1" dirty="0" err="1">
                          <a:solidFill>
                            <a:srgbClr val="C00000"/>
                          </a:solidFill>
                        </a:rPr>
                        <a:t>Freedom</a:t>
                      </a:r>
                      <a:r>
                        <a:rPr lang="hu-HU" b="1" dirty="0">
                          <a:solidFill>
                            <a:srgbClr val="C00000"/>
                          </a:solidFill>
                        </a:rPr>
                        <a:t> of </a:t>
                      </a:r>
                      <a:r>
                        <a:rPr lang="hu-HU" b="1" dirty="0" err="1">
                          <a:solidFill>
                            <a:srgbClr val="C00000"/>
                          </a:solidFill>
                        </a:rPr>
                        <a:t>Conscience</a:t>
                      </a:r>
                      <a:endParaRPr lang="hu-HU" b="1" dirty="0">
                        <a:solidFill>
                          <a:srgbClr val="C00000"/>
                        </a:solidFill>
                      </a:endParaRPr>
                    </a:p>
                  </a:txBody>
                  <a:tcPr/>
                </a:tc>
                <a:extLst>
                  <a:ext uri="{0D108BD9-81ED-4DB2-BD59-A6C34878D82A}">
                    <a16:rowId xmlns:a16="http://schemas.microsoft.com/office/drawing/2014/main" val="1492046249"/>
                  </a:ext>
                </a:extLst>
              </a:tr>
              <a:tr h="370840">
                <a:tc>
                  <a:txBody>
                    <a:bodyPr/>
                    <a:lstStyle/>
                    <a:p>
                      <a:r>
                        <a:rPr lang="en-US" b="1" dirty="0">
                          <a:solidFill>
                            <a:srgbClr val="002060"/>
                          </a:solidFill>
                        </a:rPr>
                        <a:t>The Book of Holy Law Is Open</a:t>
                      </a:r>
                      <a:endParaRPr lang="hu-HU" b="1" dirty="0">
                        <a:solidFill>
                          <a:srgbClr val="002060"/>
                        </a:solidFill>
                      </a:endParaRPr>
                    </a:p>
                  </a:txBody>
                  <a:tcPr/>
                </a:tc>
                <a:tc>
                  <a:txBody>
                    <a:bodyPr/>
                    <a:lstStyle/>
                    <a:p>
                      <a:r>
                        <a:rPr lang="en-US" b="1" dirty="0">
                          <a:solidFill>
                            <a:srgbClr val="C00000"/>
                          </a:solidFill>
                        </a:rPr>
                        <a:t>A member may be an atheist or a non-believer</a:t>
                      </a:r>
                      <a:endParaRPr lang="hu-HU" b="1" dirty="0">
                        <a:solidFill>
                          <a:srgbClr val="C00000"/>
                        </a:solidFill>
                      </a:endParaRPr>
                    </a:p>
                  </a:txBody>
                  <a:tcPr/>
                </a:tc>
                <a:extLst>
                  <a:ext uri="{0D108BD9-81ED-4DB2-BD59-A6C34878D82A}">
                    <a16:rowId xmlns:a16="http://schemas.microsoft.com/office/drawing/2014/main" val="2184542336"/>
                  </a:ext>
                </a:extLst>
              </a:tr>
              <a:tr h="370840">
                <a:tc>
                  <a:txBody>
                    <a:bodyPr/>
                    <a:lstStyle/>
                    <a:p>
                      <a:r>
                        <a:rPr lang="hu-HU" b="1" dirty="0" err="1">
                          <a:solidFill>
                            <a:srgbClr val="002060"/>
                          </a:solidFill>
                        </a:rPr>
                        <a:t>Men</a:t>
                      </a:r>
                      <a:r>
                        <a:rPr lang="hu-HU" b="1" dirty="0">
                          <a:solidFill>
                            <a:srgbClr val="002060"/>
                          </a:solidFill>
                        </a:rPr>
                        <a:t> </a:t>
                      </a:r>
                      <a:r>
                        <a:rPr lang="hu-HU" b="1" dirty="0" err="1">
                          <a:solidFill>
                            <a:srgbClr val="002060"/>
                          </a:solidFill>
                        </a:rPr>
                        <a:t>Only</a:t>
                      </a:r>
                      <a:endParaRPr lang="hu-HU" b="1" dirty="0">
                        <a:solidFill>
                          <a:srgbClr val="002060"/>
                        </a:solidFill>
                      </a:endParaRPr>
                    </a:p>
                  </a:txBody>
                  <a:tcPr/>
                </a:tc>
                <a:tc>
                  <a:txBody>
                    <a:bodyPr/>
                    <a:lstStyle/>
                    <a:p>
                      <a:r>
                        <a:rPr lang="hu-HU" b="1" dirty="0" err="1">
                          <a:solidFill>
                            <a:srgbClr val="C00000"/>
                          </a:solidFill>
                        </a:rPr>
                        <a:t>women's</a:t>
                      </a:r>
                      <a:r>
                        <a:rPr lang="hu-HU" b="1" dirty="0">
                          <a:solidFill>
                            <a:srgbClr val="C00000"/>
                          </a:solidFill>
                        </a:rPr>
                        <a:t> and mixed </a:t>
                      </a:r>
                      <a:r>
                        <a:rPr lang="hu-HU" b="1" dirty="0" err="1">
                          <a:solidFill>
                            <a:srgbClr val="C00000"/>
                          </a:solidFill>
                        </a:rPr>
                        <a:t>membership</a:t>
                      </a:r>
                      <a:endParaRPr lang="hu-HU" b="1" dirty="0">
                        <a:solidFill>
                          <a:srgbClr val="C00000"/>
                        </a:solidFill>
                      </a:endParaRPr>
                    </a:p>
                  </a:txBody>
                  <a:tcPr/>
                </a:tc>
                <a:extLst>
                  <a:ext uri="{0D108BD9-81ED-4DB2-BD59-A6C34878D82A}">
                    <a16:rowId xmlns:a16="http://schemas.microsoft.com/office/drawing/2014/main" val="2140439720"/>
                  </a:ext>
                </a:extLst>
              </a:tr>
              <a:tr h="370840">
                <a:tc>
                  <a:txBody>
                    <a:bodyPr/>
                    <a:lstStyle/>
                    <a:p>
                      <a:r>
                        <a:rPr lang="en-US" b="1" dirty="0">
                          <a:solidFill>
                            <a:srgbClr val="002060"/>
                          </a:solidFill>
                        </a:rPr>
                        <a:t>Prohibition of Politics and Religion</a:t>
                      </a:r>
                      <a:r>
                        <a:rPr lang="hu-HU" b="1" dirty="0">
                          <a:solidFill>
                            <a:srgbClr val="002060"/>
                          </a:solidFill>
                        </a:rPr>
                        <a:t>, Social </a:t>
                      </a:r>
                      <a:r>
                        <a:rPr lang="hu-HU" b="1" dirty="0" err="1">
                          <a:solidFill>
                            <a:srgbClr val="002060"/>
                          </a:solidFill>
                        </a:rPr>
                        <a:t>debates</a:t>
                      </a:r>
                      <a:r>
                        <a:rPr lang="hu-HU" b="1" dirty="0">
                          <a:solidFill>
                            <a:srgbClr val="002060"/>
                          </a:solidFill>
                        </a:rPr>
                        <a:t> </a:t>
                      </a:r>
                      <a:r>
                        <a:rPr lang="hu-HU" b="1" dirty="0" err="1">
                          <a:solidFill>
                            <a:srgbClr val="002060"/>
                          </a:solidFill>
                        </a:rPr>
                        <a:t>are</a:t>
                      </a:r>
                      <a:r>
                        <a:rPr lang="hu-HU" b="1" dirty="0">
                          <a:solidFill>
                            <a:srgbClr val="002060"/>
                          </a:solidFill>
                        </a:rPr>
                        <a:t> </a:t>
                      </a:r>
                      <a:r>
                        <a:rPr lang="hu-HU" b="1" dirty="0" err="1">
                          <a:solidFill>
                            <a:srgbClr val="002060"/>
                          </a:solidFill>
                        </a:rPr>
                        <a:t>possible</a:t>
                      </a:r>
                      <a:endParaRPr lang="hu-HU" b="1" dirty="0">
                        <a:solidFill>
                          <a:srgbClr val="002060"/>
                        </a:solidFill>
                      </a:endParaRPr>
                    </a:p>
                  </a:txBody>
                  <a:tcPr/>
                </a:tc>
                <a:tc>
                  <a:txBody>
                    <a:bodyPr/>
                    <a:lstStyle/>
                    <a:p>
                      <a:r>
                        <a:rPr lang="hu-HU" b="1" dirty="0">
                          <a:solidFill>
                            <a:srgbClr val="C00000"/>
                          </a:solidFill>
                        </a:rPr>
                        <a:t>Social and </a:t>
                      </a:r>
                      <a:r>
                        <a:rPr lang="hu-HU" b="1" dirty="0" err="1">
                          <a:solidFill>
                            <a:srgbClr val="C00000"/>
                          </a:solidFill>
                        </a:rPr>
                        <a:t>political</a:t>
                      </a:r>
                      <a:r>
                        <a:rPr lang="hu-HU" b="1" dirty="0">
                          <a:solidFill>
                            <a:srgbClr val="C00000"/>
                          </a:solidFill>
                        </a:rPr>
                        <a:t> </a:t>
                      </a:r>
                      <a:r>
                        <a:rPr lang="hu-HU" b="1" dirty="0" err="1">
                          <a:solidFill>
                            <a:srgbClr val="C00000"/>
                          </a:solidFill>
                        </a:rPr>
                        <a:t>debates</a:t>
                      </a:r>
                      <a:r>
                        <a:rPr lang="hu-HU" b="1" dirty="0">
                          <a:solidFill>
                            <a:srgbClr val="C00000"/>
                          </a:solidFill>
                        </a:rPr>
                        <a:t> </a:t>
                      </a:r>
                      <a:r>
                        <a:rPr lang="hu-HU" b="1" dirty="0" err="1">
                          <a:solidFill>
                            <a:srgbClr val="C00000"/>
                          </a:solidFill>
                        </a:rPr>
                        <a:t>are</a:t>
                      </a:r>
                      <a:r>
                        <a:rPr lang="hu-HU" b="1" dirty="0">
                          <a:solidFill>
                            <a:srgbClr val="C00000"/>
                          </a:solidFill>
                        </a:rPr>
                        <a:t> </a:t>
                      </a:r>
                      <a:r>
                        <a:rPr lang="hu-HU" b="1" dirty="0" err="1">
                          <a:solidFill>
                            <a:srgbClr val="C00000"/>
                          </a:solidFill>
                        </a:rPr>
                        <a:t>possible</a:t>
                      </a:r>
                      <a:endParaRPr lang="hu-HU" b="1" dirty="0">
                        <a:solidFill>
                          <a:srgbClr val="C00000"/>
                        </a:solidFill>
                      </a:endParaRPr>
                    </a:p>
                  </a:txBody>
                  <a:tcPr/>
                </a:tc>
                <a:extLst>
                  <a:ext uri="{0D108BD9-81ED-4DB2-BD59-A6C34878D82A}">
                    <a16:rowId xmlns:a16="http://schemas.microsoft.com/office/drawing/2014/main" val="4095241067"/>
                  </a:ext>
                </a:extLst>
              </a:tr>
            </a:tbl>
          </a:graphicData>
        </a:graphic>
      </p:graphicFrame>
      <p:sp>
        <p:nvSpPr>
          <p:cNvPr id="20" name="Szövegdoboz 19">
            <a:extLst>
              <a:ext uri="{FF2B5EF4-FFF2-40B4-BE49-F238E27FC236}">
                <a16:creationId xmlns:a16="http://schemas.microsoft.com/office/drawing/2014/main" id="{D8A44358-4ECA-6737-4FDE-A1C406583F39}"/>
              </a:ext>
            </a:extLst>
          </p:cNvPr>
          <p:cNvSpPr txBox="1"/>
          <p:nvPr/>
        </p:nvSpPr>
        <p:spPr>
          <a:xfrm>
            <a:off x="4169642" y="2648575"/>
            <a:ext cx="7491416" cy="369332"/>
          </a:xfrm>
          <a:prstGeom prst="rect">
            <a:avLst/>
          </a:prstGeom>
          <a:noFill/>
        </p:spPr>
        <p:txBody>
          <a:bodyPr wrap="square" rtlCol="0">
            <a:spAutoFit/>
          </a:bodyPr>
          <a:lstStyle/>
          <a:p>
            <a:pPr algn="ctr"/>
            <a:r>
              <a:rPr lang="en-US" b="1" dirty="0"/>
              <a:t>UK, USA, Germany, the Netherlands, Hungary, Italy, France, Belgium</a:t>
            </a:r>
            <a:endParaRPr lang="hu-HU" b="1" dirty="0"/>
          </a:p>
        </p:txBody>
      </p:sp>
    </p:spTree>
    <p:extLst>
      <p:ext uri="{BB962C8B-B14F-4D97-AF65-F5344CB8AC3E}">
        <p14:creationId xmlns:p14="http://schemas.microsoft.com/office/powerpoint/2010/main" val="3289808075"/>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758AC-E7A5-9F5A-8066-DB2BC9B1F848}"/>
            </a:ext>
          </a:extLst>
        </p:cNvPr>
        <p:cNvGrpSpPr/>
        <p:nvPr/>
      </p:nvGrpSpPr>
      <p:grpSpPr>
        <a:xfrm>
          <a:off x="0" y="0"/>
          <a:ext cx="0" cy="0"/>
          <a:chOff x="0" y="0"/>
          <a:chExt cx="0" cy="0"/>
        </a:xfrm>
      </p:grpSpPr>
      <p:sp>
        <p:nvSpPr>
          <p:cNvPr id="12" name="Cím 11">
            <a:extLst>
              <a:ext uri="{FF2B5EF4-FFF2-40B4-BE49-F238E27FC236}">
                <a16:creationId xmlns:a16="http://schemas.microsoft.com/office/drawing/2014/main" id="{1C2BD6C6-AD69-3F04-5122-C1BB1EDD3649}"/>
              </a:ext>
            </a:extLst>
          </p:cNvPr>
          <p:cNvSpPr>
            <a:spLocks noGrp="1"/>
          </p:cNvSpPr>
          <p:nvPr>
            <p:ph type="title"/>
          </p:nvPr>
        </p:nvSpPr>
        <p:spPr>
          <a:xfrm>
            <a:off x="186743" y="1350856"/>
            <a:ext cx="11818513" cy="994893"/>
          </a:xfrm>
        </p:spPr>
        <p:txBody>
          <a:bodyPr>
            <a:normAutofit/>
          </a:bodyPr>
          <a:lstStyle/>
          <a:p>
            <a:pPr algn="ctr"/>
            <a:r>
              <a:rPr lang="hu-HU" b="1" dirty="0">
                <a:solidFill>
                  <a:srgbClr val="002060"/>
                </a:solidFill>
              </a:rPr>
              <a:t>The</a:t>
            </a:r>
            <a:r>
              <a:rPr lang="en-US" b="1" dirty="0">
                <a:solidFill>
                  <a:srgbClr val="002060"/>
                </a:solidFill>
              </a:rPr>
              <a:t> comparison</a:t>
            </a:r>
            <a:endParaRPr lang="en-US" noProof="0" dirty="0">
              <a:solidFill>
                <a:srgbClr val="002060"/>
              </a:solidFill>
            </a:endParaRPr>
          </a:p>
        </p:txBody>
      </p:sp>
      <p:sp>
        <p:nvSpPr>
          <p:cNvPr id="4" name="Keret 3">
            <a:extLst>
              <a:ext uri="{FF2B5EF4-FFF2-40B4-BE49-F238E27FC236}">
                <a16:creationId xmlns:a16="http://schemas.microsoft.com/office/drawing/2014/main" id="{67365922-6424-CDA7-752F-7C62E64EE35A}"/>
              </a:ext>
              <a:ext uri="{C183D7F6-B498-43B3-948B-1728B52AA6E4}">
                <adec:decorative xmlns:adec="http://schemas.microsoft.com/office/drawing/2017/decorative" val="1"/>
              </a:ext>
            </a:extLst>
          </p:cNvPr>
          <p:cNvSpPr/>
          <p:nvPr/>
        </p:nvSpPr>
        <p:spPr>
          <a:xfrm>
            <a:off x="0" y="0"/>
            <a:ext cx="12192000" cy="6951518"/>
          </a:xfrm>
          <a:prstGeom prst="frame">
            <a:avLst>
              <a:gd name="adj1" fmla="val 36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9" name="Háromszög 8">
            <a:extLst>
              <a:ext uri="{FF2B5EF4-FFF2-40B4-BE49-F238E27FC236}">
                <a16:creationId xmlns:a16="http://schemas.microsoft.com/office/drawing/2014/main" id="{DA4D67B3-2F15-1D1A-081A-5A6B1BEE49EE}"/>
              </a:ext>
              <a:ext uri="{C183D7F6-B498-43B3-948B-1728B52AA6E4}">
                <adec:decorative xmlns:adec="http://schemas.microsoft.com/office/drawing/2017/decorative" val="1"/>
              </a:ext>
            </a:extLst>
          </p:cNvPr>
          <p:cNvSpPr/>
          <p:nvPr/>
        </p:nvSpPr>
        <p:spPr>
          <a:xfrm rot="10800000">
            <a:off x="235527" y="238990"/>
            <a:ext cx="11720946" cy="1228796"/>
          </a:xfrm>
          <a:prstGeom prst="triangle">
            <a:avLst>
              <a:gd name="adj" fmla="val 497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7" name="Kép 16" descr="A képen szimbólum, rajz, vázlat, embléma látható">
            <a:extLst>
              <a:ext uri="{FF2B5EF4-FFF2-40B4-BE49-F238E27FC236}">
                <a16:creationId xmlns:a16="http://schemas.microsoft.com/office/drawing/2014/main" id="{C93993D3-BEDA-949F-1B9C-E9F289C820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134" y="2648575"/>
            <a:ext cx="3830782" cy="3830782"/>
          </a:xfrm>
          <a:prstGeom prst="rect">
            <a:avLst/>
          </a:prstGeom>
        </p:spPr>
      </p:pic>
      <p:sp>
        <p:nvSpPr>
          <p:cNvPr id="19" name="Szövegdoboz 18">
            <a:extLst>
              <a:ext uri="{FF2B5EF4-FFF2-40B4-BE49-F238E27FC236}">
                <a16:creationId xmlns:a16="http://schemas.microsoft.com/office/drawing/2014/main" id="{8FA52084-97C3-28B9-291B-31B6457DEDBD}"/>
              </a:ext>
            </a:extLst>
          </p:cNvPr>
          <p:cNvSpPr txBox="1"/>
          <p:nvPr/>
        </p:nvSpPr>
        <p:spPr>
          <a:xfrm>
            <a:off x="235527" y="221531"/>
            <a:ext cx="11641282" cy="646331"/>
          </a:xfrm>
          <a:prstGeom prst="rect">
            <a:avLst/>
          </a:prstGeom>
          <a:noFill/>
        </p:spPr>
        <p:txBody>
          <a:bodyPr wrap="square">
            <a:spAutoFit/>
          </a:bodyPr>
          <a:lstStyle/>
          <a:p>
            <a:pPr algn="ctr"/>
            <a:r>
              <a:rPr lang="en-US" sz="3200" noProof="0" dirty="0">
                <a:solidFill>
                  <a:schemeClr val="bg1"/>
                </a:solidFill>
              </a:rPr>
              <a:t>Freemasonry</a:t>
            </a:r>
            <a:r>
              <a:rPr lang="en-US" sz="3600" noProof="0" dirty="0">
                <a:solidFill>
                  <a:schemeClr val="bg1"/>
                </a:solidFill>
              </a:rPr>
              <a:t> educational series</a:t>
            </a:r>
          </a:p>
        </p:txBody>
      </p:sp>
      <p:sp>
        <p:nvSpPr>
          <p:cNvPr id="3" name="Dia számának helye 5">
            <a:extLst>
              <a:ext uri="{FF2B5EF4-FFF2-40B4-BE49-F238E27FC236}">
                <a16:creationId xmlns:a16="http://schemas.microsoft.com/office/drawing/2014/main" id="{96051C69-096D-69B5-8D00-0AF0E9B05664}"/>
              </a:ext>
            </a:extLst>
          </p:cNvPr>
          <p:cNvSpPr txBox="1">
            <a:spLocks/>
          </p:cNvSpPr>
          <p:nvPr/>
        </p:nvSpPr>
        <p:spPr>
          <a:xfrm>
            <a:off x="235527" y="6271344"/>
            <a:ext cx="66634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hu-HU" sz="1600" b="1">
                <a:ln w="0"/>
                <a:solidFill>
                  <a:schemeClr val="accent4">
                    <a:lumMod val="50000"/>
                  </a:schemeClr>
                </a:solidFill>
              </a:rPr>
              <a:t> </a:t>
            </a:r>
            <a:fld id="{CF66FB3B-1690-42D8-96B0-207DB2658D35}" type="slidenum">
              <a:rPr lang="hu-HU" sz="1600" b="1" smtClean="0">
                <a:ln w="0"/>
                <a:solidFill>
                  <a:schemeClr val="accent4">
                    <a:lumMod val="50000"/>
                  </a:schemeClr>
                </a:solidFill>
              </a:rPr>
              <a:pPr algn="l"/>
              <a:t>15</a:t>
            </a:fld>
            <a:endParaRPr lang="hu-HU" sz="1600" b="1" dirty="0">
              <a:ln w="0"/>
              <a:solidFill>
                <a:schemeClr val="accent4">
                  <a:lumMod val="50000"/>
                </a:schemeClr>
              </a:solidFill>
            </a:endParaRPr>
          </a:p>
        </p:txBody>
      </p:sp>
      <p:sp>
        <p:nvSpPr>
          <p:cNvPr id="2" name="Szövegdoboz 1">
            <a:extLst>
              <a:ext uri="{FF2B5EF4-FFF2-40B4-BE49-F238E27FC236}">
                <a16:creationId xmlns:a16="http://schemas.microsoft.com/office/drawing/2014/main" id="{4A5116A3-4C51-0283-F004-887494B72AF9}"/>
              </a:ext>
            </a:extLst>
          </p:cNvPr>
          <p:cNvSpPr txBox="1"/>
          <p:nvPr/>
        </p:nvSpPr>
        <p:spPr>
          <a:xfrm>
            <a:off x="4572000" y="2438400"/>
            <a:ext cx="7002866" cy="5324535"/>
          </a:xfrm>
          <a:prstGeom prst="rect">
            <a:avLst/>
          </a:prstGeom>
          <a:noFill/>
        </p:spPr>
        <p:txBody>
          <a:bodyPr wrap="square" rtlCol="0">
            <a:spAutoFit/>
          </a:bodyPr>
          <a:lstStyle/>
          <a:p>
            <a:pPr algn="ctr"/>
            <a:r>
              <a:rPr lang="en-US" sz="2800" b="1" dirty="0">
                <a:solidFill>
                  <a:srgbClr val="002060"/>
                </a:solidFill>
              </a:rPr>
              <a:t>Common Ethical Foundations</a:t>
            </a:r>
            <a:endParaRPr lang="en-US" dirty="0">
              <a:solidFill>
                <a:srgbClr val="002060"/>
              </a:solidFill>
            </a:endParaRPr>
          </a:p>
          <a:p>
            <a:pPr marL="225425" indent="-225425"/>
            <a:r>
              <a:rPr lang="hu-HU" sz="2400" dirty="0"/>
              <a:t>  </a:t>
            </a:r>
            <a:r>
              <a:rPr lang="en-US" sz="2400" dirty="0"/>
              <a:t>1</a:t>
            </a:r>
            <a:r>
              <a:rPr lang="hu-HU" sz="2400" b="1" dirty="0">
                <a:solidFill>
                  <a:srgbClr val="002060"/>
                </a:solidFill>
              </a:rPr>
              <a:t>.    </a:t>
            </a:r>
            <a:r>
              <a:rPr lang="hu-HU" sz="2400" b="1" dirty="0" err="1">
                <a:solidFill>
                  <a:srgbClr val="002060"/>
                </a:solidFill>
              </a:rPr>
              <a:t>Self</a:t>
            </a:r>
            <a:r>
              <a:rPr lang="hu-HU" sz="2400" b="1" dirty="0">
                <a:solidFill>
                  <a:srgbClr val="002060"/>
                </a:solidFill>
              </a:rPr>
              <a:t>-Education</a:t>
            </a:r>
            <a:endParaRPr lang="en-US" sz="2400" b="1" dirty="0">
              <a:solidFill>
                <a:srgbClr val="002060"/>
              </a:solidFill>
            </a:endParaRPr>
          </a:p>
          <a:p>
            <a:pPr marL="225425" indent="-225425"/>
            <a:r>
              <a:rPr lang="hu-HU" sz="2400" b="1" dirty="0">
                <a:solidFill>
                  <a:srgbClr val="002060"/>
                </a:solidFill>
              </a:rPr>
              <a:t>  </a:t>
            </a:r>
            <a:r>
              <a:rPr lang="en-US" sz="2400" b="1" dirty="0">
                <a:solidFill>
                  <a:srgbClr val="002060"/>
                </a:solidFill>
              </a:rPr>
              <a:t>2</a:t>
            </a:r>
            <a:r>
              <a:rPr lang="hu-HU" sz="2400" b="1" dirty="0">
                <a:solidFill>
                  <a:srgbClr val="002060"/>
                </a:solidFill>
              </a:rPr>
              <a:t>.    </a:t>
            </a:r>
            <a:r>
              <a:rPr lang="hu-HU" sz="2400" b="1" dirty="0" err="1">
                <a:solidFill>
                  <a:srgbClr val="002060"/>
                </a:solidFill>
              </a:rPr>
              <a:t>Virtue</a:t>
            </a:r>
            <a:r>
              <a:rPr lang="hu-HU" sz="2400" b="1" dirty="0">
                <a:solidFill>
                  <a:srgbClr val="002060"/>
                </a:solidFill>
              </a:rPr>
              <a:t>-centered </a:t>
            </a:r>
            <a:r>
              <a:rPr lang="hu-HU" sz="2400" b="1" dirty="0" err="1">
                <a:solidFill>
                  <a:srgbClr val="002060"/>
                </a:solidFill>
              </a:rPr>
              <a:t>morality</a:t>
            </a:r>
            <a:endParaRPr lang="hu-HU" sz="2400" b="1" dirty="0">
              <a:solidFill>
                <a:srgbClr val="002060"/>
              </a:solidFill>
            </a:endParaRPr>
          </a:p>
          <a:p>
            <a:pPr marL="225425" indent="-225425"/>
            <a:r>
              <a:rPr lang="hu-HU" sz="2400" b="1" dirty="0">
                <a:solidFill>
                  <a:srgbClr val="002060"/>
                </a:solidFill>
              </a:rPr>
              <a:t>  </a:t>
            </a:r>
            <a:r>
              <a:rPr lang="en-US" sz="2400" b="1" dirty="0">
                <a:solidFill>
                  <a:srgbClr val="002060"/>
                </a:solidFill>
              </a:rPr>
              <a:t>3. </a:t>
            </a:r>
            <a:r>
              <a:rPr lang="hu-HU" sz="2400" b="1" dirty="0">
                <a:solidFill>
                  <a:srgbClr val="002060"/>
                </a:solidFill>
              </a:rPr>
              <a:t>   </a:t>
            </a:r>
            <a:r>
              <a:rPr lang="en-US" sz="2400" b="1" dirty="0">
                <a:solidFill>
                  <a:srgbClr val="002060"/>
                </a:solidFill>
              </a:rPr>
              <a:t>Fraternity </a:t>
            </a:r>
            <a:endParaRPr lang="hu-HU" sz="2400" b="1" dirty="0">
              <a:solidFill>
                <a:srgbClr val="002060"/>
              </a:solidFill>
            </a:endParaRPr>
          </a:p>
          <a:p>
            <a:pPr marL="225425" indent="-225425"/>
            <a:r>
              <a:rPr lang="hu-HU" sz="2400" b="1" dirty="0">
                <a:solidFill>
                  <a:srgbClr val="002060"/>
                </a:solidFill>
              </a:rPr>
              <a:t>  </a:t>
            </a:r>
            <a:r>
              <a:rPr lang="en-US" sz="2400" b="1" dirty="0">
                <a:solidFill>
                  <a:srgbClr val="002060"/>
                </a:solidFill>
              </a:rPr>
              <a:t>4. </a:t>
            </a:r>
            <a:r>
              <a:rPr lang="hu-HU" sz="2400" b="1" dirty="0">
                <a:solidFill>
                  <a:srgbClr val="002060"/>
                </a:solidFill>
              </a:rPr>
              <a:t>   </a:t>
            </a:r>
            <a:r>
              <a:rPr lang="en-US" sz="2400" b="1" dirty="0">
                <a:solidFill>
                  <a:srgbClr val="002060"/>
                </a:solidFill>
              </a:rPr>
              <a:t>“Meeting on the level</a:t>
            </a:r>
            <a:r>
              <a:rPr lang="hu-HU" sz="2400" b="1" dirty="0">
                <a:solidFill>
                  <a:srgbClr val="002060"/>
                </a:solidFill>
              </a:rPr>
              <a:t>”</a:t>
            </a:r>
          </a:p>
          <a:p>
            <a:pPr marL="225425" indent="-225425"/>
            <a:r>
              <a:rPr lang="hu-HU" sz="2400" b="1" dirty="0">
                <a:solidFill>
                  <a:srgbClr val="002060"/>
                </a:solidFill>
              </a:rPr>
              <a:t>  </a:t>
            </a:r>
            <a:r>
              <a:rPr lang="en-US" sz="2400" b="1" dirty="0">
                <a:solidFill>
                  <a:srgbClr val="002060"/>
                </a:solidFill>
              </a:rPr>
              <a:t>5. </a:t>
            </a:r>
            <a:r>
              <a:rPr lang="hu-HU" sz="2400" b="1" dirty="0">
                <a:solidFill>
                  <a:srgbClr val="002060"/>
                </a:solidFill>
              </a:rPr>
              <a:t>   </a:t>
            </a:r>
            <a:r>
              <a:rPr lang="en-US" sz="2400" b="1" dirty="0">
                <a:solidFill>
                  <a:srgbClr val="002060"/>
                </a:solidFill>
              </a:rPr>
              <a:t>Tolerance and </a:t>
            </a:r>
            <a:r>
              <a:rPr lang="hu-HU" sz="2400" b="1" dirty="0">
                <a:solidFill>
                  <a:srgbClr val="002060"/>
                </a:solidFill>
              </a:rPr>
              <a:t>r</a:t>
            </a:r>
            <a:r>
              <a:rPr lang="en-US" sz="2400" b="1" dirty="0" err="1">
                <a:solidFill>
                  <a:srgbClr val="002060"/>
                </a:solidFill>
              </a:rPr>
              <a:t>espect</a:t>
            </a:r>
            <a:endParaRPr lang="hu-HU" sz="2400" b="1" dirty="0">
              <a:solidFill>
                <a:srgbClr val="002060"/>
              </a:solidFill>
            </a:endParaRPr>
          </a:p>
          <a:p>
            <a:pPr marL="225425" indent="-225425"/>
            <a:r>
              <a:rPr lang="hu-HU" sz="2400" b="1" dirty="0">
                <a:solidFill>
                  <a:srgbClr val="002060"/>
                </a:solidFill>
              </a:rPr>
              <a:t>  </a:t>
            </a:r>
            <a:r>
              <a:rPr lang="en-US" sz="2400" b="1" dirty="0">
                <a:solidFill>
                  <a:srgbClr val="002060"/>
                </a:solidFill>
              </a:rPr>
              <a:t>6. </a:t>
            </a:r>
            <a:r>
              <a:rPr lang="hu-HU" sz="2400" b="1" dirty="0">
                <a:solidFill>
                  <a:srgbClr val="002060"/>
                </a:solidFill>
              </a:rPr>
              <a:t>   </a:t>
            </a:r>
            <a:r>
              <a:rPr lang="en-US" sz="2400" b="1" dirty="0">
                <a:solidFill>
                  <a:srgbClr val="002060"/>
                </a:solidFill>
              </a:rPr>
              <a:t>Respect for the domestic legal system</a:t>
            </a:r>
          </a:p>
          <a:p>
            <a:pPr marL="225425" indent="-225425"/>
            <a:r>
              <a:rPr lang="hu-HU" sz="2400" b="1" dirty="0">
                <a:solidFill>
                  <a:srgbClr val="002060"/>
                </a:solidFill>
              </a:rPr>
              <a:t>  </a:t>
            </a:r>
            <a:r>
              <a:rPr lang="en-US" sz="2400" b="1" dirty="0">
                <a:solidFill>
                  <a:srgbClr val="002060"/>
                </a:solidFill>
              </a:rPr>
              <a:t>7. </a:t>
            </a:r>
            <a:r>
              <a:rPr lang="hu-HU" sz="2400" b="1" dirty="0">
                <a:solidFill>
                  <a:srgbClr val="002060"/>
                </a:solidFill>
              </a:rPr>
              <a:t>   </a:t>
            </a:r>
            <a:r>
              <a:rPr lang="en-US" sz="2400" b="1" dirty="0">
                <a:solidFill>
                  <a:srgbClr val="002060"/>
                </a:solidFill>
              </a:rPr>
              <a:t>Prohibition against seeking advantage</a:t>
            </a:r>
            <a:endParaRPr lang="hu-HU" sz="2400" b="1" dirty="0">
              <a:solidFill>
                <a:srgbClr val="002060"/>
              </a:solidFill>
            </a:endParaRPr>
          </a:p>
          <a:p>
            <a:pPr marL="225425" indent="-225425"/>
            <a:r>
              <a:rPr lang="hu-HU" sz="2400" b="1" dirty="0">
                <a:solidFill>
                  <a:srgbClr val="002060"/>
                </a:solidFill>
              </a:rPr>
              <a:t>  </a:t>
            </a:r>
            <a:r>
              <a:rPr lang="en-US" sz="2400" b="1" dirty="0">
                <a:solidFill>
                  <a:srgbClr val="002060"/>
                </a:solidFill>
              </a:rPr>
              <a:t>8. </a:t>
            </a:r>
            <a:r>
              <a:rPr lang="hu-HU" sz="2400" b="1" dirty="0">
                <a:solidFill>
                  <a:srgbClr val="002060"/>
                </a:solidFill>
              </a:rPr>
              <a:t>   </a:t>
            </a:r>
            <a:r>
              <a:rPr lang="en-US" sz="2400" b="1" dirty="0">
                <a:solidFill>
                  <a:srgbClr val="002060"/>
                </a:solidFill>
              </a:rPr>
              <a:t>Discretion</a:t>
            </a:r>
            <a:endParaRPr lang="hu-HU" sz="2400" b="1" dirty="0">
              <a:solidFill>
                <a:srgbClr val="002060"/>
              </a:solidFill>
            </a:endParaRPr>
          </a:p>
          <a:p>
            <a:pPr marL="225425" indent="-225425"/>
            <a:r>
              <a:rPr lang="hu-HU" sz="2400" b="1" dirty="0">
                <a:solidFill>
                  <a:srgbClr val="002060"/>
                </a:solidFill>
              </a:rPr>
              <a:t>  </a:t>
            </a:r>
            <a:r>
              <a:rPr lang="en-US" sz="2400" b="1" dirty="0">
                <a:solidFill>
                  <a:srgbClr val="002060"/>
                </a:solidFill>
              </a:rPr>
              <a:t>9. </a:t>
            </a:r>
            <a:r>
              <a:rPr lang="hu-HU" sz="2400" b="1" dirty="0">
                <a:solidFill>
                  <a:srgbClr val="002060"/>
                </a:solidFill>
              </a:rPr>
              <a:t>   </a:t>
            </a:r>
            <a:r>
              <a:rPr lang="en-US" sz="2400" b="1" dirty="0">
                <a:solidFill>
                  <a:srgbClr val="002060"/>
                </a:solidFill>
              </a:rPr>
              <a:t>Non-proselytizing, non-recruiting nature.</a:t>
            </a:r>
            <a:endParaRPr lang="hu-HU" sz="2400" b="1" dirty="0">
              <a:solidFill>
                <a:srgbClr val="002060"/>
              </a:solidFill>
            </a:endParaRPr>
          </a:p>
          <a:p>
            <a:pPr marL="225425" indent="-225425"/>
            <a:r>
              <a:rPr lang="en-US" sz="2400" b="1" dirty="0">
                <a:solidFill>
                  <a:srgbClr val="002060"/>
                </a:solidFill>
              </a:rPr>
              <a:t>10. </a:t>
            </a:r>
            <a:r>
              <a:rPr lang="hu-HU" sz="2400" b="1" dirty="0">
                <a:solidFill>
                  <a:srgbClr val="002060"/>
                </a:solidFill>
              </a:rPr>
              <a:t>  </a:t>
            </a:r>
            <a:r>
              <a:rPr lang="en-US" sz="2400" b="1" dirty="0">
                <a:solidFill>
                  <a:srgbClr val="002060"/>
                </a:solidFill>
              </a:rPr>
              <a:t>Disciplinary accountability</a:t>
            </a:r>
            <a:br>
              <a:rPr lang="en-US" dirty="0"/>
            </a:br>
            <a:endParaRPr lang="en-US" dirty="0"/>
          </a:p>
          <a:p>
            <a:br>
              <a:rPr lang="en-US" dirty="0"/>
            </a:br>
            <a:endParaRPr lang="en-US" dirty="0"/>
          </a:p>
          <a:p>
            <a:endParaRPr lang="hu-HU" dirty="0"/>
          </a:p>
        </p:txBody>
      </p:sp>
    </p:spTree>
    <p:extLst>
      <p:ext uri="{BB962C8B-B14F-4D97-AF65-F5344CB8AC3E}">
        <p14:creationId xmlns:p14="http://schemas.microsoft.com/office/powerpoint/2010/main" val="3832245214"/>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8D187-1E38-AC82-052B-DE51E2AA09F3}"/>
            </a:ext>
          </a:extLst>
        </p:cNvPr>
        <p:cNvGrpSpPr/>
        <p:nvPr/>
      </p:nvGrpSpPr>
      <p:grpSpPr>
        <a:xfrm>
          <a:off x="0" y="0"/>
          <a:ext cx="0" cy="0"/>
          <a:chOff x="0" y="0"/>
          <a:chExt cx="0" cy="0"/>
        </a:xfrm>
      </p:grpSpPr>
      <p:sp>
        <p:nvSpPr>
          <p:cNvPr id="12" name="Cím 11">
            <a:extLst>
              <a:ext uri="{FF2B5EF4-FFF2-40B4-BE49-F238E27FC236}">
                <a16:creationId xmlns:a16="http://schemas.microsoft.com/office/drawing/2014/main" id="{B3523FB8-6D36-D190-3C2B-F6318B70CEA1}"/>
              </a:ext>
            </a:extLst>
          </p:cNvPr>
          <p:cNvSpPr>
            <a:spLocks noGrp="1"/>
          </p:cNvSpPr>
          <p:nvPr>
            <p:ph type="title"/>
          </p:nvPr>
        </p:nvSpPr>
        <p:spPr>
          <a:xfrm>
            <a:off x="186743" y="1350856"/>
            <a:ext cx="11818513" cy="994893"/>
          </a:xfrm>
        </p:spPr>
        <p:txBody>
          <a:bodyPr>
            <a:normAutofit/>
          </a:bodyPr>
          <a:lstStyle/>
          <a:p>
            <a:pPr algn="ctr"/>
            <a:r>
              <a:rPr lang="hu-HU" b="1" dirty="0">
                <a:solidFill>
                  <a:srgbClr val="002060"/>
                </a:solidFill>
              </a:rPr>
              <a:t>The</a:t>
            </a:r>
            <a:r>
              <a:rPr lang="en-US" b="1" dirty="0">
                <a:solidFill>
                  <a:srgbClr val="002060"/>
                </a:solidFill>
              </a:rPr>
              <a:t> </a:t>
            </a:r>
            <a:r>
              <a:rPr lang="hu-HU" b="1" dirty="0">
                <a:solidFill>
                  <a:srgbClr val="002060"/>
                </a:solidFill>
              </a:rPr>
              <a:t>c</a:t>
            </a:r>
            <a:r>
              <a:rPr lang="en-US" b="1" dirty="0" err="1">
                <a:solidFill>
                  <a:srgbClr val="002060"/>
                </a:solidFill>
              </a:rPr>
              <a:t>omparison</a:t>
            </a:r>
            <a:endParaRPr lang="en-US" noProof="0" dirty="0">
              <a:solidFill>
                <a:srgbClr val="002060"/>
              </a:solidFill>
            </a:endParaRPr>
          </a:p>
        </p:txBody>
      </p:sp>
      <p:sp>
        <p:nvSpPr>
          <p:cNvPr id="13" name="Szöveg helye 12">
            <a:extLst>
              <a:ext uri="{FF2B5EF4-FFF2-40B4-BE49-F238E27FC236}">
                <a16:creationId xmlns:a16="http://schemas.microsoft.com/office/drawing/2014/main" id="{EB1FC82E-BD6D-FED3-E6A1-F56250533565}"/>
              </a:ext>
            </a:extLst>
          </p:cNvPr>
          <p:cNvSpPr>
            <a:spLocks noGrp="1"/>
          </p:cNvSpPr>
          <p:nvPr>
            <p:ph type="body" idx="1"/>
          </p:nvPr>
        </p:nvSpPr>
        <p:spPr>
          <a:xfrm>
            <a:off x="4330379" y="2448228"/>
            <a:ext cx="7546430" cy="4650654"/>
          </a:xfrm>
        </p:spPr>
        <p:txBody>
          <a:bodyPr>
            <a:noAutofit/>
          </a:bodyPr>
          <a:lstStyle/>
          <a:p>
            <a:pPr marL="457200" indent="-457200">
              <a:buFont typeface="Arial" panose="020B0604020202020204" pitchFamily="34" charset="0"/>
              <a:buChar char="•"/>
            </a:pPr>
            <a:r>
              <a:rPr lang="en-US" sz="2800" dirty="0">
                <a:solidFill>
                  <a:srgbClr val="002060"/>
                </a:solidFill>
              </a:rPr>
              <a:t>UGLE Code of </a:t>
            </a:r>
            <a:r>
              <a:rPr lang="en-US" sz="2800" dirty="0" err="1">
                <a:solidFill>
                  <a:srgbClr val="002060"/>
                </a:solidFill>
              </a:rPr>
              <a:t>Conduc</a:t>
            </a:r>
            <a:r>
              <a:rPr lang="hu-HU" sz="2800" dirty="0">
                <a:solidFill>
                  <a:srgbClr val="002060"/>
                </a:solidFill>
              </a:rPr>
              <a:t>t</a:t>
            </a:r>
          </a:p>
          <a:p>
            <a:pPr marL="457200" indent="-457200">
              <a:buFont typeface="Arial" panose="020B0604020202020204" pitchFamily="34" charset="0"/>
              <a:buChar char="•"/>
            </a:pPr>
            <a:r>
              <a:rPr lang="en-US" sz="2800" i="1" dirty="0">
                <a:solidFill>
                  <a:srgbClr val="0070C0"/>
                </a:solidFill>
              </a:rPr>
              <a:t>Constitution and Statutes of the Grand Lodge of Free and Accepted Masons of the State of New York, with Digest of Decisions and Resolutions … and an Appendix, Containing the </a:t>
            </a:r>
            <a:r>
              <a:rPr lang="en-US" sz="2800" b="1" i="1" dirty="0">
                <a:solidFill>
                  <a:srgbClr val="0070C0"/>
                </a:solidFill>
              </a:rPr>
              <a:t>Ancient Charges</a:t>
            </a:r>
            <a:r>
              <a:rPr lang="en-US" sz="2800" i="1" dirty="0">
                <a:solidFill>
                  <a:srgbClr val="0070C0"/>
                </a:solidFill>
              </a:rPr>
              <a:t>, Rules of Order, Forms, </a:t>
            </a:r>
            <a:r>
              <a:rPr lang="en-US" sz="2800" b="1" i="1" dirty="0">
                <a:solidFill>
                  <a:srgbClr val="0070C0"/>
                </a:solidFill>
              </a:rPr>
              <a:t>Code of Procedure</a:t>
            </a:r>
            <a:r>
              <a:rPr lang="en-US" sz="2800" i="1" dirty="0">
                <a:solidFill>
                  <a:srgbClr val="0070C0"/>
                </a:solidFill>
              </a:rPr>
              <a:t> and Legislative Acts.</a:t>
            </a:r>
            <a:endParaRPr lang="hu-HU" sz="2800" dirty="0">
              <a:solidFill>
                <a:srgbClr val="0070C0"/>
              </a:solidFill>
            </a:endParaRPr>
          </a:p>
          <a:p>
            <a:endParaRPr lang="hu-HU" sz="3200" b="1" dirty="0">
              <a:solidFill>
                <a:srgbClr val="002060"/>
              </a:solidFill>
            </a:endParaRPr>
          </a:p>
        </p:txBody>
      </p:sp>
      <p:sp>
        <p:nvSpPr>
          <p:cNvPr id="4" name="Keret 3">
            <a:extLst>
              <a:ext uri="{FF2B5EF4-FFF2-40B4-BE49-F238E27FC236}">
                <a16:creationId xmlns:a16="http://schemas.microsoft.com/office/drawing/2014/main" id="{3B5A1AC0-9DFE-FB5A-8192-457DF2F94B10}"/>
              </a:ext>
              <a:ext uri="{C183D7F6-B498-43B3-948B-1728B52AA6E4}">
                <adec:decorative xmlns:adec="http://schemas.microsoft.com/office/drawing/2017/decorative" val="1"/>
              </a:ext>
            </a:extLst>
          </p:cNvPr>
          <p:cNvSpPr/>
          <p:nvPr/>
        </p:nvSpPr>
        <p:spPr>
          <a:xfrm>
            <a:off x="0" y="0"/>
            <a:ext cx="12192000" cy="6951518"/>
          </a:xfrm>
          <a:prstGeom prst="frame">
            <a:avLst>
              <a:gd name="adj1" fmla="val 36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9" name="Háromszög 8">
            <a:extLst>
              <a:ext uri="{FF2B5EF4-FFF2-40B4-BE49-F238E27FC236}">
                <a16:creationId xmlns:a16="http://schemas.microsoft.com/office/drawing/2014/main" id="{C7D21103-D431-CBEB-986E-6BD11130F08F}"/>
              </a:ext>
              <a:ext uri="{C183D7F6-B498-43B3-948B-1728B52AA6E4}">
                <adec:decorative xmlns:adec="http://schemas.microsoft.com/office/drawing/2017/decorative" val="1"/>
              </a:ext>
            </a:extLst>
          </p:cNvPr>
          <p:cNvSpPr/>
          <p:nvPr/>
        </p:nvSpPr>
        <p:spPr>
          <a:xfrm rot="10800000">
            <a:off x="235527" y="238990"/>
            <a:ext cx="11720946" cy="1228796"/>
          </a:xfrm>
          <a:prstGeom prst="triangle">
            <a:avLst>
              <a:gd name="adj" fmla="val 497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7" name="Kép 16" descr="A képen szimbólum, rajz, vázlat, embléma látható">
            <a:extLst>
              <a:ext uri="{FF2B5EF4-FFF2-40B4-BE49-F238E27FC236}">
                <a16:creationId xmlns:a16="http://schemas.microsoft.com/office/drawing/2014/main" id="{51FDE5EB-ADF3-A7E1-B5B2-EFB2549169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134" y="2648575"/>
            <a:ext cx="3830782" cy="3830782"/>
          </a:xfrm>
          <a:prstGeom prst="rect">
            <a:avLst/>
          </a:prstGeom>
        </p:spPr>
      </p:pic>
      <p:sp>
        <p:nvSpPr>
          <p:cNvPr id="19" name="Szövegdoboz 18">
            <a:extLst>
              <a:ext uri="{FF2B5EF4-FFF2-40B4-BE49-F238E27FC236}">
                <a16:creationId xmlns:a16="http://schemas.microsoft.com/office/drawing/2014/main" id="{78B65FE2-0944-6C43-5529-5473678C952C}"/>
              </a:ext>
            </a:extLst>
          </p:cNvPr>
          <p:cNvSpPr txBox="1"/>
          <p:nvPr/>
        </p:nvSpPr>
        <p:spPr>
          <a:xfrm>
            <a:off x="235527" y="221531"/>
            <a:ext cx="11641282" cy="646331"/>
          </a:xfrm>
          <a:prstGeom prst="rect">
            <a:avLst/>
          </a:prstGeom>
          <a:noFill/>
        </p:spPr>
        <p:txBody>
          <a:bodyPr wrap="square">
            <a:spAutoFit/>
          </a:bodyPr>
          <a:lstStyle/>
          <a:p>
            <a:pPr algn="ctr"/>
            <a:r>
              <a:rPr lang="en-US" sz="3200" noProof="0" dirty="0">
                <a:solidFill>
                  <a:schemeClr val="bg1"/>
                </a:solidFill>
              </a:rPr>
              <a:t>Freemasonry</a:t>
            </a:r>
            <a:r>
              <a:rPr lang="en-US" sz="3600" noProof="0" dirty="0">
                <a:solidFill>
                  <a:schemeClr val="bg1"/>
                </a:solidFill>
              </a:rPr>
              <a:t> educational series</a:t>
            </a:r>
          </a:p>
        </p:txBody>
      </p:sp>
      <p:sp>
        <p:nvSpPr>
          <p:cNvPr id="3" name="Dia számának helye 5">
            <a:extLst>
              <a:ext uri="{FF2B5EF4-FFF2-40B4-BE49-F238E27FC236}">
                <a16:creationId xmlns:a16="http://schemas.microsoft.com/office/drawing/2014/main" id="{91B89A8D-1A31-FA29-66AB-41E844BFC07F}"/>
              </a:ext>
            </a:extLst>
          </p:cNvPr>
          <p:cNvSpPr txBox="1">
            <a:spLocks/>
          </p:cNvSpPr>
          <p:nvPr/>
        </p:nvSpPr>
        <p:spPr>
          <a:xfrm>
            <a:off x="235527" y="6271344"/>
            <a:ext cx="66634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hu-HU" sz="1600" b="1">
                <a:ln w="0"/>
                <a:solidFill>
                  <a:schemeClr val="accent4">
                    <a:lumMod val="50000"/>
                  </a:schemeClr>
                </a:solidFill>
              </a:rPr>
              <a:t> </a:t>
            </a:r>
            <a:fld id="{CF66FB3B-1690-42D8-96B0-207DB2658D35}" type="slidenum">
              <a:rPr lang="hu-HU" sz="1600" b="1" smtClean="0">
                <a:ln w="0"/>
                <a:solidFill>
                  <a:schemeClr val="accent4">
                    <a:lumMod val="50000"/>
                  </a:schemeClr>
                </a:solidFill>
              </a:rPr>
              <a:pPr algn="l"/>
              <a:t>16</a:t>
            </a:fld>
            <a:endParaRPr lang="hu-HU" sz="1600" b="1" dirty="0">
              <a:ln w="0"/>
              <a:solidFill>
                <a:schemeClr val="accent4">
                  <a:lumMod val="50000"/>
                </a:schemeClr>
              </a:solidFill>
            </a:endParaRPr>
          </a:p>
        </p:txBody>
      </p:sp>
    </p:spTree>
    <p:extLst>
      <p:ext uri="{BB962C8B-B14F-4D97-AF65-F5344CB8AC3E}">
        <p14:creationId xmlns:p14="http://schemas.microsoft.com/office/powerpoint/2010/main" val="3544302156"/>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E6BF2-560C-C2E1-AC46-9717382D0F40}"/>
            </a:ext>
          </a:extLst>
        </p:cNvPr>
        <p:cNvGrpSpPr/>
        <p:nvPr/>
      </p:nvGrpSpPr>
      <p:grpSpPr>
        <a:xfrm>
          <a:off x="0" y="0"/>
          <a:ext cx="0" cy="0"/>
          <a:chOff x="0" y="0"/>
          <a:chExt cx="0" cy="0"/>
        </a:xfrm>
      </p:grpSpPr>
      <p:sp>
        <p:nvSpPr>
          <p:cNvPr id="12" name="Cím 11">
            <a:extLst>
              <a:ext uri="{FF2B5EF4-FFF2-40B4-BE49-F238E27FC236}">
                <a16:creationId xmlns:a16="http://schemas.microsoft.com/office/drawing/2014/main" id="{0AC8652D-9480-7F93-C100-376182B3270A}"/>
              </a:ext>
            </a:extLst>
          </p:cNvPr>
          <p:cNvSpPr>
            <a:spLocks noGrp="1"/>
          </p:cNvSpPr>
          <p:nvPr>
            <p:ph type="title"/>
          </p:nvPr>
        </p:nvSpPr>
        <p:spPr>
          <a:xfrm>
            <a:off x="186743" y="1350856"/>
            <a:ext cx="11818513" cy="994893"/>
          </a:xfrm>
        </p:spPr>
        <p:txBody>
          <a:bodyPr>
            <a:noAutofit/>
          </a:bodyPr>
          <a:lstStyle/>
          <a:p>
            <a:pPr algn="ctr"/>
            <a:r>
              <a:rPr lang="en-US" sz="4000" b="1" dirty="0">
                <a:solidFill>
                  <a:srgbClr val="002060"/>
                </a:solidFill>
              </a:rPr>
              <a:t>Ethical Standards of Freemasonry in New York State</a:t>
            </a:r>
            <a:endParaRPr lang="en-US" sz="4000" noProof="0" dirty="0">
              <a:solidFill>
                <a:srgbClr val="002060"/>
              </a:solidFill>
            </a:endParaRPr>
          </a:p>
        </p:txBody>
      </p:sp>
      <p:sp>
        <p:nvSpPr>
          <p:cNvPr id="13" name="Szöveg helye 12">
            <a:extLst>
              <a:ext uri="{FF2B5EF4-FFF2-40B4-BE49-F238E27FC236}">
                <a16:creationId xmlns:a16="http://schemas.microsoft.com/office/drawing/2014/main" id="{0F3064B2-AB5F-CC85-24B2-91CC8C82D375}"/>
              </a:ext>
            </a:extLst>
          </p:cNvPr>
          <p:cNvSpPr>
            <a:spLocks noGrp="1"/>
          </p:cNvSpPr>
          <p:nvPr>
            <p:ph type="body" idx="1"/>
          </p:nvPr>
        </p:nvSpPr>
        <p:spPr>
          <a:xfrm>
            <a:off x="4330379" y="2340076"/>
            <a:ext cx="7546430" cy="4650654"/>
          </a:xfrm>
        </p:spPr>
        <p:txBody>
          <a:bodyPr>
            <a:noAutofit/>
          </a:bodyPr>
          <a:lstStyle/>
          <a:p>
            <a:r>
              <a:rPr lang="en-US" sz="1800" b="1" dirty="0">
                <a:solidFill>
                  <a:srgbClr val="002060"/>
                </a:solidFill>
              </a:rPr>
              <a:t>Offenses: </a:t>
            </a:r>
          </a:p>
          <a:p>
            <a:pPr marL="457200" indent="-457200">
              <a:buFont typeface="Arial" panose="020B0604020202020204" pitchFamily="34" charset="0"/>
              <a:buChar char="•"/>
            </a:pPr>
            <a:r>
              <a:rPr lang="en-US" sz="1800" b="1" dirty="0">
                <a:solidFill>
                  <a:srgbClr val="002060"/>
                </a:solidFill>
              </a:rPr>
              <a:t>breaking an oath and betraying ritual secrets</a:t>
            </a:r>
          </a:p>
          <a:p>
            <a:pPr marL="457200" indent="-457200">
              <a:buFont typeface="Arial" panose="020B0604020202020204" pitchFamily="34" charset="0"/>
              <a:buChar char="•"/>
            </a:pPr>
            <a:r>
              <a:rPr lang="en-US" sz="1800" b="1" dirty="0">
                <a:solidFill>
                  <a:srgbClr val="002060"/>
                </a:solidFill>
              </a:rPr>
              <a:t>deceiving, defrauding, or robbing a brother; engaging in business dishonesty toward a brother</a:t>
            </a:r>
          </a:p>
          <a:p>
            <a:pPr marL="457200" indent="-457200">
              <a:buFont typeface="Arial" panose="020B0604020202020204" pitchFamily="34" charset="0"/>
              <a:buChar char="•"/>
            </a:pPr>
            <a:r>
              <a:rPr lang="en-US" sz="1800" b="1" dirty="0">
                <a:solidFill>
                  <a:srgbClr val="002060"/>
                </a:solidFill>
              </a:rPr>
              <a:t>slandering a brother, making baseless accusations</a:t>
            </a:r>
          </a:p>
          <a:p>
            <a:pPr marL="457200" indent="-457200">
              <a:buFont typeface="Arial" panose="020B0604020202020204" pitchFamily="34" charset="0"/>
              <a:buChar char="•"/>
            </a:pPr>
            <a:r>
              <a:rPr lang="en-US" sz="1800" b="1" dirty="0">
                <a:solidFill>
                  <a:srgbClr val="002060"/>
                </a:solidFill>
              </a:rPr>
              <a:t>offending a brother’s family (historically emphasized item)</a:t>
            </a:r>
          </a:p>
          <a:p>
            <a:pPr marL="457200" indent="-457200">
              <a:buFont typeface="Arial" panose="020B0604020202020204" pitchFamily="34" charset="0"/>
              <a:buChar char="•"/>
            </a:pPr>
            <a:r>
              <a:rPr lang="en-US" sz="1800" b="1" dirty="0">
                <a:solidFill>
                  <a:srgbClr val="002060"/>
                </a:solidFill>
              </a:rPr>
              <a:t>using membership to gain advantages—for business, professional, or political purposes</a:t>
            </a:r>
          </a:p>
          <a:p>
            <a:pPr marL="457200" indent="-457200">
              <a:buFont typeface="Arial" panose="020B0604020202020204" pitchFamily="34" charset="0"/>
              <a:buChar char="•"/>
            </a:pPr>
            <a:r>
              <a:rPr lang="en-US" sz="1800" b="1" dirty="0">
                <a:solidFill>
                  <a:srgbClr val="002060"/>
                </a:solidFill>
              </a:rPr>
              <a:t>drunkenness, conduct contrary to public morals that brings the Order into disrepute</a:t>
            </a:r>
          </a:p>
          <a:p>
            <a:pPr marL="457200" indent="-457200">
              <a:buFont typeface="Arial" panose="020B0604020202020204" pitchFamily="34" charset="0"/>
              <a:buChar char="•"/>
            </a:pPr>
            <a:r>
              <a:rPr lang="en-US" sz="1800" b="1" dirty="0">
                <a:solidFill>
                  <a:srgbClr val="002060"/>
                </a:solidFill>
              </a:rPr>
              <a:t>bringing religious and political issues into the lodge</a:t>
            </a:r>
          </a:p>
          <a:p>
            <a:pPr marL="457200" indent="-457200">
              <a:buFont typeface="Arial" panose="020B0604020202020204" pitchFamily="34" charset="0"/>
              <a:buChar char="•"/>
            </a:pPr>
            <a:r>
              <a:rPr lang="en-US" sz="1800" b="1" dirty="0">
                <a:solidFill>
                  <a:srgbClr val="002060"/>
                </a:solidFill>
              </a:rPr>
              <a:t>disobedience to the laws of the Grand Lodge or the orders of the lodge master</a:t>
            </a:r>
            <a:endParaRPr lang="hu-HU" sz="2000" b="1" dirty="0">
              <a:solidFill>
                <a:srgbClr val="002060"/>
              </a:solidFill>
            </a:endParaRPr>
          </a:p>
        </p:txBody>
      </p:sp>
      <p:sp>
        <p:nvSpPr>
          <p:cNvPr id="4" name="Keret 3">
            <a:extLst>
              <a:ext uri="{FF2B5EF4-FFF2-40B4-BE49-F238E27FC236}">
                <a16:creationId xmlns:a16="http://schemas.microsoft.com/office/drawing/2014/main" id="{55798BE0-557D-33FD-4445-DD0BE0DD3543}"/>
              </a:ext>
              <a:ext uri="{C183D7F6-B498-43B3-948B-1728B52AA6E4}">
                <adec:decorative xmlns:adec="http://schemas.microsoft.com/office/drawing/2017/decorative" val="1"/>
              </a:ext>
            </a:extLst>
          </p:cNvPr>
          <p:cNvSpPr/>
          <p:nvPr/>
        </p:nvSpPr>
        <p:spPr>
          <a:xfrm>
            <a:off x="0" y="0"/>
            <a:ext cx="12192000" cy="6951518"/>
          </a:xfrm>
          <a:prstGeom prst="frame">
            <a:avLst>
              <a:gd name="adj1" fmla="val 36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9" name="Háromszög 8">
            <a:extLst>
              <a:ext uri="{FF2B5EF4-FFF2-40B4-BE49-F238E27FC236}">
                <a16:creationId xmlns:a16="http://schemas.microsoft.com/office/drawing/2014/main" id="{C42020F1-1FC9-6D69-CC78-90D35D3ED5FA}"/>
              </a:ext>
              <a:ext uri="{C183D7F6-B498-43B3-948B-1728B52AA6E4}">
                <adec:decorative xmlns:adec="http://schemas.microsoft.com/office/drawing/2017/decorative" val="1"/>
              </a:ext>
            </a:extLst>
          </p:cNvPr>
          <p:cNvSpPr/>
          <p:nvPr/>
        </p:nvSpPr>
        <p:spPr>
          <a:xfrm rot="10800000">
            <a:off x="235527" y="238990"/>
            <a:ext cx="11720946" cy="1228796"/>
          </a:xfrm>
          <a:prstGeom prst="triangle">
            <a:avLst>
              <a:gd name="adj" fmla="val 497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7" name="Kép 16" descr="A képen szimbólum, rajz, vázlat, embléma látható">
            <a:extLst>
              <a:ext uri="{FF2B5EF4-FFF2-40B4-BE49-F238E27FC236}">
                <a16:creationId xmlns:a16="http://schemas.microsoft.com/office/drawing/2014/main" id="{8E105FB6-5EA3-FD2D-4E15-40ECC8A419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134" y="2648575"/>
            <a:ext cx="3830782" cy="3830782"/>
          </a:xfrm>
          <a:prstGeom prst="rect">
            <a:avLst/>
          </a:prstGeom>
        </p:spPr>
      </p:pic>
      <p:sp>
        <p:nvSpPr>
          <p:cNvPr id="19" name="Szövegdoboz 18">
            <a:extLst>
              <a:ext uri="{FF2B5EF4-FFF2-40B4-BE49-F238E27FC236}">
                <a16:creationId xmlns:a16="http://schemas.microsoft.com/office/drawing/2014/main" id="{6402D345-AA45-4810-7D4F-E497FCCA452F}"/>
              </a:ext>
            </a:extLst>
          </p:cNvPr>
          <p:cNvSpPr txBox="1"/>
          <p:nvPr/>
        </p:nvSpPr>
        <p:spPr>
          <a:xfrm>
            <a:off x="235527" y="221531"/>
            <a:ext cx="11641282" cy="646331"/>
          </a:xfrm>
          <a:prstGeom prst="rect">
            <a:avLst/>
          </a:prstGeom>
          <a:noFill/>
        </p:spPr>
        <p:txBody>
          <a:bodyPr wrap="square">
            <a:spAutoFit/>
          </a:bodyPr>
          <a:lstStyle/>
          <a:p>
            <a:pPr algn="ctr"/>
            <a:r>
              <a:rPr lang="en-US" sz="3200" noProof="0" dirty="0">
                <a:solidFill>
                  <a:schemeClr val="bg1"/>
                </a:solidFill>
              </a:rPr>
              <a:t>Freemasonry</a:t>
            </a:r>
            <a:r>
              <a:rPr lang="en-US" sz="3600" noProof="0" dirty="0">
                <a:solidFill>
                  <a:schemeClr val="bg1"/>
                </a:solidFill>
              </a:rPr>
              <a:t> educational series</a:t>
            </a:r>
          </a:p>
        </p:txBody>
      </p:sp>
      <p:sp>
        <p:nvSpPr>
          <p:cNvPr id="3" name="Dia számának helye 5">
            <a:extLst>
              <a:ext uri="{FF2B5EF4-FFF2-40B4-BE49-F238E27FC236}">
                <a16:creationId xmlns:a16="http://schemas.microsoft.com/office/drawing/2014/main" id="{545A3065-1D8B-CD7D-632B-ECFF6817E8D1}"/>
              </a:ext>
            </a:extLst>
          </p:cNvPr>
          <p:cNvSpPr txBox="1">
            <a:spLocks/>
          </p:cNvSpPr>
          <p:nvPr/>
        </p:nvSpPr>
        <p:spPr>
          <a:xfrm>
            <a:off x="235527" y="6271344"/>
            <a:ext cx="66634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hu-HU" sz="1600" b="1">
                <a:ln w="0"/>
                <a:solidFill>
                  <a:schemeClr val="accent4">
                    <a:lumMod val="50000"/>
                  </a:schemeClr>
                </a:solidFill>
              </a:rPr>
              <a:t> </a:t>
            </a:r>
            <a:fld id="{CF66FB3B-1690-42D8-96B0-207DB2658D35}" type="slidenum">
              <a:rPr lang="hu-HU" sz="1600" b="1" smtClean="0">
                <a:ln w="0"/>
                <a:solidFill>
                  <a:schemeClr val="accent4">
                    <a:lumMod val="50000"/>
                  </a:schemeClr>
                </a:solidFill>
              </a:rPr>
              <a:pPr algn="l"/>
              <a:t>17</a:t>
            </a:fld>
            <a:endParaRPr lang="hu-HU" sz="1600" b="1" dirty="0">
              <a:ln w="0"/>
              <a:solidFill>
                <a:schemeClr val="accent4">
                  <a:lumMod val="50000"/>
                </a:schemeClr>
              </a:solidFill>
            </a:endParaRPr>
          </a:p>
        </p:txBody>
      </p:sp>
    </p:spTree>
    <p:extLst>
      <p:ext uri="{BB962C8B-B14F-4D97-AF65-F5344CB8AC3E}">
        <p14:creationId xmlns:p14="http://schemas.microsoft.com/office/powerpoint/2010/main" val="1754059481"/>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6D04B-A9CE-5685-E6A7-91A7341B1323}"/>
            </a:ext>
          </a:extLst>
        </p:cNvPr>
        <p:cNvGrpSpPr/>
        <p:nvPr/>
      </p:nvGrpSpPr>
      <p:grpSpPr>
        <a:xfrm>
          <a:off x="0" y="0"/>
          <a:ext cx="0" cy="0"/>
          <a:chOff x="0" y="0"/>
          <a:chExt cx="0" cy="0"/>
        </a:xfrm>
      </p:grpSpPr>
      <p:sp>
        <p:nvSpPr>
          <p:cNvPr id="12" name="Cím 11">
            <a:extLst>
              <a:ext uri="{FF2B5EF4-FFF2-40B4-BE49-F238E27FC236}">
                <a16:creationId xmlns:a16="http://schemas.microsoft.com/office/drawing/2014/main" id="{536FC902-B846-4F9A-205E-04D20A2B5CB0}"/>
              </a:ext>
            </a:extLst>
          </p:cNvPr>
          <p:cNvSpPr>
            <a:spLocks noGrp="1"/>
          </p:cNvSpPr>
          <p:nvPr>
            <p:ph type="title"/>
          </p:nvPr>
        </p:nvSpPr>
        <p:spPr>
          <a:xfrm>
            <a:off x="186743" y="1350856"/>
            <a:ext cx="11818513" cy="994893"/>
          </a:xfrm>
        </p:spPr>
        <p:txBody>
          <a:bodyPr>
            <a:noAutofit/>
          </a:bodyPr>
          <a:lstStyle/>
          <a:p>
            <a:pPr algn="ctr"/>
            <a:r>
              <a:rPr lang="en-US" sz="4000" b="1" dirty="0">
                <a:solidFill>
                  <a:srgbClr val="002060"/>
                </a:solidFill>
              </a:rPr>
              <a:t>Ethical Standards of Freemasonry in New York State</a:t>
            </a:r>
            <a:endParaRPr lang="en-US" sz="4000" noProof="0" dirty="0">
              <a:solidFill>
                <a:srgbClr val="002060"/>
              </a:solidFill>
            </a:endParaRPr>
          </a:p>
        </p:txBody>
      </p:sp>
      <p:sp>
        <p:nvSpPr>
          <p:cNvPr id="13" name="Szöveg helye 12">
            <a:extLst>
              <a:ext uri="{FF2B5EF4-FFF2-40B4-BE49-F238E27FC236}">
                <a16:creationId xmlns:a16="http://schemas.microsoft.com/office/drawing/2014/main" id="{5D87EF02-D3C4-4485-19FB-5F665F2FD7A6}"/>
              </a:ext>
            </a:extLst>
          </p:cNvPr>
          <p:cNvSpPr>
            <a:spLocks noGrp="1"/>
          </p:cNvSpPr>
          <p:nvPr>
            <p:ph type="body" idx="1"/>
          </p:nvPr>
        </p:nvSpPr>
        <p:spPr>
          <a:xfrm>
            <a:off x="4330379" y="2340076"/>
            <a:ext cx="7546430" cy="4650654"/>
          </a:xfrm>
        </p:spPr>
        <p:txBody>
          <a:bodyPr>
            <a:noAutofit/>
          </a:bodyPr>
          <a:lstStyle/>
          <a:p>
            <a:r>
              <a:rPr lang="en-US" sz="2800" b="1" dirty="0">
                <a:solidFill>
                  <a:srgbClr val="002060"/>
                </a:solidFill>
              </a:rPr>
              <a:t>American Freemasonry </a:t>
            </a:r>
            <a:endParaRPr lang="hu-HU" sz="2800" b="1" dirty="0">
              <a:solidFill>
                <a:srgbClr val="002060"/>
              </a:solidFill>
            </a:endParaRPr>
          </a:p>
          <a:p>
            <a:pPr marL="342900" indent="-342900">
              <a:buFont typeface="Arial" panose="020B0604020202020204" pitchFamily="34" charset="0"/>
              <a:buChar char="•"/>
            </a:pPr>
            <a:r>
              <a:rPr lang="en-US" sz="2800" b="1" dirty="0">
                <a:solidFill>
                  <a:srgbClr val="002060"/>
                </a:solidFill>
              </a:rPr>
              <a:t>is regular</a:t>
            </a:r>
            <a:endParaRPr lang="hu-HU" sz="2800" b="1" dirty="0">
              <a:solidFill>
                <a:srgbClr val="002060"/>
              </a:solidFill>
            </a:endParaRPr>
          </a:p>
          <a:p>
            <a:pPr marL="342900" indent="-342900">
              <a:buFont typeface="Arial" panose="020B0604020202020204" pitchFamily="34" charset="0"/>
              <a:buChar char="•"/>
            </a:pPr>
            <a:r>
              <a:rPr lang="en-US" sz="2800" b="1" dirty="0">
                <a:solidFill>
                  <a:srgbClr val="002060"/>
                </a:solidFill>
              </a:rPr>
              <a:t>it is </a:t>
            </a:r>
            <a:r>
              <a:rPr lang="en-US" sz="2800" b="1" dirty="0" err="1">
                <a:solidFill>
                  <a:srgbClr val="002060"/>
                </a:solidFill>
              </a:rPr>
              <a:t>recognised</a:t>
            </a:r>
            <a:r>
              <a:rPr lang="en-US" sz="2800" b="1" dirty="0">
                <a:solidFill>
                  <a:srgbClr val="002060"/>
                </a:solidFill>
              </a:rPr>
              <a:t> by the UGLE</a:t>
            </a:r>
            <a:endParaRPr lang="hu-HU" sz="2800" b="1" dirty="0">
              <a:solidFill>
                <a:srgbClr val="002060"/>
              </a:solidFill>
            </a:endParaRPr>
          </a:p>
          <a:p>
            <a:pPr marL="342900" indent="-342900">
              <a:buFont typeface="Arial" panose="020B0604020202020204" pitchFamily="34" charset="0"/>
              <a:buChar char="•"/>
            </a:pPr>
            <a:r>
              <a:rPr lang="en-US" sz="2800" b="1" dirty="0">
                <a:solidFill>
                  <a:srgbClr val="002060"/>
                </a:solidFill>
              </a:rPr>
              <a:t>requires belief in a Supreme Being,</a:t>
            </a:r>
            <a:endParaRPr lang="hu-HU" sz="2800" b="1" dirty="0">
              <a:solidFill>
                <a:srgbClr val="002060"/>
              </a:solidFill>
            </a:endParaRPr>
          </a:p>
          <a:p>
            <a:pPr marL="342900" indent="-342900">
              <a:buFont typeface="Arial" panose="020B0604020202020204" pitchFamily="34" charset="0"/>
              <a:buChar char="•"/>
            </a:pPr>
            <a:r>
              <a:rPr lang="hu-HU" sz="2800" b="1" dirty="0">
                <a:solidFill>
                  <a:srgbClr val="002060"/>
                </a:solidFill>
              </a:rPr>
              <a:t>k</a:t>
            </a:r>
            <a:r>
              <a:rPr lang="en-US" sz="2800" b="1" dirty="0" err="1">
                <a:solidFill>
                  <a:srgbClr val="002060"/>
                </a:solidFill>
              </a:rPr>
              <a:t>eeps</a:t>
            </a:r>
            <a:r>
              <a:rPr lang="en-US" sz="2800" b="1" dirty="0">
                <a:solidFill>
                  <a:srgbClr val="002060"/>
                </a:solidFill>
              </a:rPr>
              <a:t> the Volume of the Sacred Law open upon the altar,</a:t>
            </a:r>
            <a:endParaRPr lang="hu-HU" sz="2800" b="1" dirty="0">
              <a:solidFill>
                <a:srgbClr val="002060"/>
              </a:solidFill>
            </a:endParaRPr>
          </a:p>
          <a:p>
            <a:pPr marL="342900" indent="-342900">
              <a:buFont typeface="Arial" panose="020B0604020202020204" pitchFamily="34" charset="0"/>
              <a:buChar char="•"/>
            </a:pPr>
            <a:r>
              <a:rPr lang="en-US" sz="2800" b="1" dirty="0">
                <a:solidFill>
                  <a:srgbClr val="002060"/>
                </a:solidFill>
              </a:rPr>
              <a:t>and excludes religious and party-political dispute from the Lodge.</a:t>
            </a:r>
          </a:p>
        </p:txBody>
      </p:sp>
      <p:sp>
        <p:nvSpPr>
          <p:cNvPr id="4" name="Keret 3">
            <a:extLst>
              <a:ext uri="{FF2B5EF4-FFF2-40B4-BE49-F238E27FC236}">
                <a16:creationId xmlns:a16="http://schemas.microsoft.com/office/drawing/2014/main" id="{427DCF4D-3F25-87BD-A4F3-442D8B049D97}"/>
              </a:ext>
              <a:ext uri="{C183D7F6-B498-43B3-948B-1728B52AA6E4}">
                <adec:decorative xmlns:adec="http://schemas.microsoft.com/office/drawing/2017/decorative" val="1"/>
              </a:ext>
            </a:extLst>
          </p:cNvPr>
          <p:cNvSpPr/>
          <p:nvPr/>
        </p:nvSpPr>
        <p:spPr>
          <a:xfrm>
            <a:off x="0" y="0"/>
            <a:ext cx="12192000" cy="6951518"/>
          </a:xfrm>
          <a:prstGeom prst="frame">
            <a:avLst>
              <a:gd name="adj1" fmla="val 36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9" name="Háromszög 8">
            <a:extLst>
              <a:ext uri="{FF2B5EF4-FFF2-40B4-BE49-F238E27FC236}">
                <a16:creationId xmlns:a16="http://schemas.microsoft.com/office/drawing/2014/main" id="{6C17966A-AA80-CB4D-964C-5803A2FA0769}"/>
              </a:ext>
              <a:ext uri="{C183D7F6-B498-43B3-948B-1728B52AA6E4}">
                <adec:decorative xmlns:adec="http://schemas.microsoft.com/office/drawing/2017/decorative" val="1"/>
              </a:ext>
            </a:extLst>
          </p:cNvPr>
          <p:cNvSpPr/>
          <p:nvPr/>
        </p:nvSpPr>
        <p:spPr>
          <a:xfrm rot="10800000">
            <a:off x="235527" y="238990"/>
            <a:ext cx="11720946" cy="1228796"/>
          </a:xfrm>
          <a:prstGeom prst="triangle">
            <a:avLst>
              <a:gd name="adj" fmla="val 497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7" name="Kép 16" descr="A képen szimbólum, rajz, vázlat, embléma látható">
            <a:extLst>
              <a:ext uri="{FF2B5EF4-FFF2-40B4-BE49-F238E27FC236}">
                <a16:creationId xmlns:a16="http://schemas.microsoft.com/office/drawing/2014/main" id="{AE2D1E35-DA79-9943-30A1-3547544418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134" y="2648575"/>
            <a:ext cx="3830782" cy="3830782"/>
          </a:xfrm>
          <a:prstGeom prst="rect">
            <a:avLst/>
          </a:prstGeom>
        </p:spPr>
      </p:pic>
      <p:sp>
        <p:nvSpPr>
          <p:cNvPr id="19" name="Szövegdoboz 18">
            <a:extLst>
              <a:ext uri="{FF2B5EF4-FFF2-40B4-BE49-F238E27FC236}">
                <a16:creationId xmlns:a16="http://schemas.microsoft.com/office/drawing/2014/main" id="{0C8DF4FA-5D69-41E1-D299-7858B819D6C2}"/>
              </a:ext>
            </a:extLst>
          </p:cNvPr>
          <p:cNvSpPr txBox="1"/>
          <p:nvPr/>
        </p:nvSpPr>
        <p:spPr>
          <a:xfrm>
            <a:off x="235527" y="221531"/>
            <a:ext cx="11641282" cy="646331"/>
          </a:xfrm>
          <a:prstGeom prst="rect">
            <a:avLst/>
          </a:prstGeom>
          <a:noFill/>
        </p:spPr>
        <p:txBody>
          <a:bodyPr wrap="square">
            <a:spAutoFit/>
          </a:bodyPr>
          <a:lstStyle/>
          <a:p>
            <a:pPr algn="ctr"/>
            <a:r>
              <a:rPr lang="en-US" sz="3200" noProof="0" dirty="0">
                <a:solidFill>
                  <a:schemeClr val="bg1"/>
                </a:solidFill>
              </a:rPr>
              <a:t>Freemasonry</a:t>
            </a:r>
            <a:r>
              <a:rPr lang="en-US" sz="3600" noProof="0" dirty="0">
                <a:solidFill>
                  <a:schemeClr val="bg1"/>
                </a:solidFill>
              </a:rPr>
              <a:t> educational series</a:t>
            </a:r>
          </a:p>
        </p:txBody>
      </p:sp>
      <p:sp>
        <p:nvSpPr>
          <p:cNvPr id="3" name="Dia számának helye 5">
            <a:extLst>
              <a:ext uri="{FF2B5EF4-FFF2-40B4-BE49-F238E27FC236}">
                <a16:creationId xmlns:a16="http://schemas.microsoft.com/office/drawing/2014/main" id="{5398BD68-1B17-F507-2BB2-16358397FA43}"/>
              </a:ext>
            </a:extLst>
          </p:cNvPr>
          <p:cNvSpPr txBox="1">
            <a:spLocks/>
          </p:cNvSpPr>
          <p:nvPr/>
        </p:nvSpPr>
        <p:spPr>
          <a:xfrm>
            <a:off x="235527" y="6271344"/>
            <a:ext cx="66634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hu-HU" sz="1600" b="1">
                <a:ln w="0"/>
                <a:solidFill>
                  <a:schemeClr val="accent4">
                    <a:lumMod val="50000"/>
                  </a:schemeClr>
                </a:solidFill>
              </a:rPr>
              <a:t> </a:t>
            </a:r>
            <a:fld id="{CF66FB3B-1690-42D8-96B0-207DB2658D35}" type="slidenum">
              <a:rPr lang="hu-HU" sz="1600" b="1" smtClean="0">
                <a:ln w="0"/>
                <a:solidFill>
                  <a:schemeClr val="accent4">
                    <a:lumMod val="50000"/>
                  </a:schemeClr>
                </a:solidFill>
              </a:rPr>
              <a:pPr algn="l"/>
              <a:t>18</a:t>
            </a:fld>
            <a:endParaRPr lang="hu-HU" sz="1600" b="1" dirty="0">
              <a:ln w="0"/>
              <a:solidFill>
                <a:schemeClr val="accent4">
                  <a:lumMod val="50000"/>
                </a:schemeClr>
              </a:solidFill>
            </a:endParaRPr>
          </a:p>
        </p:txBody>
      </p:sp>
    </p:spTree>
    <p:extLst>
      <p:ext uri="{BB962C8B-B14F-4D97-AF65-F5344CB8AC3E}">
        <p14:creationId xmlns:p14="http://schemas.microsoft.com/office/powerpoint/2010/main" val="577898158"/>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E073-8F26-220F-DE4F-5EC990A5F0EF}"/>
            </a:ext>
          </a:extLst>
        </p:cNvPr>
        <p:cNvGrpSpPr/>
        <p:nvPr/>
      </p:nvGrpSpPr>
      <p:grpSpPr>
        <a:xfrm>
          <a:off x="0" y="0"/>
          <a:ext cx="0" cy="0"/>
          <a:chOff x="0" y="0"/>
          <a:chExt cx="0" cy="0"/>
        </a:xfrm>
      </p:grpSpPr>
      <p:sp>
        <p:nvSpPr>
          <p:cNvPr id="4" name="Keret 3">
            <a:extLst>
              <a:ext uri="{FF2B5EF4-FFF2-40B4-BE49-F238E27FC236}">
                <a16:creationId xmlns:a16="http://schemas.microsoft.com/office/drawing/2014/main" id="{077EF98D-850D-A5E9-01A1-A5BAD93EEEC2}"/>
              </a:ext>
              <a:ext uri="{C183D7F6-B498-43B3-948B-1728B52AA6E4}">
                <adec:decorative xmlns:adec="http://schemas.microsoft.com/office/drawing/2017/decorative" val="1"/>
              </a:ext>
            </a:extLst>
          </p:cNvPr>
          <p:cNvSpPr/>
          <p:nvPr/>
        </p:nvSpPr>
        <p:spPr>
          <a:xfrm>
            <a:off x="0" y="0"/>
            <a:ext cx="12192000" cy="6951518"/>
          </a:xfrm>
          <a:prstGeom prst="frame">
            <a:avLst>
              <a:gd name="adj1" fmla="val 36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9" name="Háromszög 8">
            <a:extLst>
              <a:ext uri="{FF2B5EF4-FFF2-40B4-BE49-F238E27FC236}">
                <a16:creationId xmlns:a16="http://schemas.microsoft.com/office/drawing/2014/main" id="{EC94F167-3A6C-D361-582C-6E32F71BA114}"/>
              </a:ext>
              <a:ext uri="{C183D7F6-B498-43B3-948B-1728B52AA6E4}">
                <adec:decorative xmlns:adec="http://schemas.microsoft.com/office/drawing/2017/decorative" val="1"/>
              </a:ext>
            </a:extLst>
          </p:cNvPr>
          <p:cNvSpPr/>
          <p:nvPr/>
        </p:nvSpPr>
        <p:spPr>
          <a:xfrm rot="10800000">
            <a:off x="235527" y="238990"/>
            <a:ext cx="11720946" cy="1228796"/>
          </a:xfrm>
          <a:prstGeom prst="triangle">
            <a:avLst>
              <a:gd name="adj" fmla="val 497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7" name="Kép 16" descr="A képen szimbólum, rajz, vázlat, embléma látható">
            <a:extLst>
              <a:ext uri="{FF2B5EF4-FFF2-40B4-BE49-F238E27FC236}">
                <a16:creationId xmlns:a16="http://schemas.microsoft.com/office/drawing/2014/main" id="{10E76704-5508-05E3-DC5B-5EA09552ED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134" y="2648575"/>
            <a:ext cx="3830782" cy="3830782"/>
          </a:xfrm>
          <a:prstGeom prst="rect">
            <a:avLst/>
          </a:prstGeom>
        </p:spPr>
      </p:pic>
      <p:sp>
        <p:nvSpPr>
          <p:cNvPr id="19" name="Szövegdoboz 18">
            <a:extLst>
              <a:ext uri="{FF2B5EF4-FFF2-40B4-BE49-F238E27FC236}">
                <a16:creationId xmlns:a16="http://schemas.microsoft.com/office/drawing/2014/main" id="{E4DFC260-3564-6CEC-A650-6F5F9EC118FB}"/>
              </a:ext>
            </a:extLst>
          </p:cNvPr>
          <p:cNvSpPr txBox="1"/>
          <p:nvPr/>
        </p:nvSpPr>
        <p:spPr>
          <a:xfrm>
            <a:off x="235527" y="221531"/>
            <a:ext cx="11641282" cy="646331"/>
          </a:xfrm>
          <a:prstGeom prst="rect">
            <a:avLst/>
          </a:prstGeom>
          <a:noFill/>
        </p:spPr>
        <p:txBody>
          <a:bodyPr wrap="square">
            <a:spAutoFit/>
          </a:bodyPr>
          <a:lstStyle/>
          <a:p>
            <a:pPr algn="ctr"/>
            <a:r>
              <a:rPr lang="en-US" sz="3200" noProof="0" dirty="0">
                <a:solidFill>
                  <a:schemeClr val="bg1"/>
                </a:solidFill>
              </a:rPr>
              <a:t>Freemasonry</a:t>
            </a:r>
            <a:r>
              <a:rPr lang="en-US" sz="3600" noProof="0" dirty="0">
                <a:solidFill>
                  <a:schemeClr val="bg1"/>
                </a:solidFill>
              </a:rPr>
              <a:t> educational series</a:t>
            </a:r>
          </a:p>
        </p:txBody>
      </p:sp>
      <p:pic>
        <p:nvPicPr>
          <p:cNvPr id="6" name="Kép 5">
            <a:extLst>
              <a:ext uri="{FF2B5EF4-FFF2-40B4-BE49-F238E27FC236}">
                <a16:creationId xmlns:a16="http://schemas.microsoft.com/office/drawing/2014/main" id="{792FA5B5-3058-D26C-0D9D-9EB0E4BE0A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8111" y="2175373"/>
            <a:ext cx="6726805" cy="4278533"/>
          </a:xfrm>
          <a:prstGeom prst="rect">
            <a:avLst/>
          </a:prstGeom>
        </p:spPr>
      </p:pic>
      <p:sp>
        <p:nvSpPr>
          <p:cNvPr id="11" name="Dia számának helye 5">
            <a:extLst>
              <a:ext uri="{FF2B5EF4-FFF2-40B4-BE49-F238E27FC236}">
                <a16:creationId xmlns:a16="http://schemas.microsoft.com/office/drawing/2014/main" id="{17C76B83-6C1C-79E3-642E-AA670BC3749B}"/>
              </a:ext>
            </a:extLst>
          </p:cNvPr>
          <p:cNvSpPr txBox="1">
            <a:spLocks/>
          </p:cNvSpPr>
          <p:nvPr/>
        </p:nvSpPr>
        <p:spPr>
          <a:xfrm>
            <a:off x="235527" y="6271344"/>
            <a:ext cx="66634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hu-HU" sz="1600" b="1">
                <a:ln w="0"/>
                <a:solidFill>
                  <a:schemeClr val="accent4">
                    <a:lumMod val="50000"/>
                  </a:schemeClr>
                </a:solidFill>
              </a:rPr>
              <a:t> </a:t>
            </a:r>
            <a:fld id="{CF66FB3B-1690-42D8-96B0-207DB2658D35}" type="slidenum">
              <a:rPr lang="hu-HU" sz="1600" b="1" smtClean="0">
                <a:ln w="0"/>
                <a:solidFill>
                  <a:schemeClr val="accent4">
                    <a:lumMod val="50000"/>
                  </a:schemeClr>
                </a:solidFill>
              </a:rPr>
              <a:pPr algn="l"/>
              <a:t>19</a:t>
            </a:fld>
            <a:endParaRPr lang="hu-HU" sz="1600" b="1" dirty="0">
              <a:ln w="0"/>
              <a:solidFill>
                <a:schemeClr val="accent4">
                  <a:lumMod val="50000"/>
                </a:schemeClr>
              </a:solidFill>
            </a:endParaRPr>
          </a:p>
        </p:txBody>
      </p:sp>
      <p:sp>
        <p:nvSpPr>
          <p:cNvPr id="14" name="Szövegdoboz 13">
            <a:extLst>
              <a:ext uri="{FF2B5EF4-FFF2-40B4-BE49-F238E27FC236}">
                <a16:creationId xmlns:a16="http://schemas.microsoft.com/office/drawing/2014/main" id="{06D6F8F1-854B-AED0-1484-422FE4BD1280}"/>
              </a:ext>
            </a:extLst>
          </p:cNvPr>
          <p:cNvSpPr txBox="1"/>
          <p:nvPr/>
        </p:nvSpPr>
        <p:spPr>
          <a:xfrm>
            <a:off x="510128" y="1475943"/>
            <a:ext cx="11171743" cy="584775"/>
          </a:xfrm>
          <a:prstGeom prst="rect">
            <a:avLst/>
          </a:prstGeom>
          <a:noFill/>
        </p:spPr>
        <p:txBody>
          <a:bodyPr wrap="square" rtlCol="0">
            <a:spAutoFit/>
          </a:bodyPr>
          <a:lstStyle/>
          <a:p>
            <a:r>
              <a:rPr lang="en-US" sz="3200" b="1" i="1" dirty="0">
                <a:solidFill>
                  <a:srgbClr val="002060"/>
                </a:solidFill>
              </a:rPr>
              <a:t>„To make good men better.”</a:t>
            </a:r>
            <a:r>
              <a:rPr lang="hu-HU" sz="3200" b="1" i="1" dirty="0">
                <a:solidFill>
                  <a:srgbClr val="002060"/>
                </a:solidFill>
              </a:rPr>
              <a:t> </a:t>
            </a:r>
            <a:r>
              <a:rPr lang="en-US" sz="3200" b="1" dirty="0">
                <a:solidFill>
                  <a:srgbClr val="002060"/>
                </a:solidFill>
              </a:rPr>
              <a:t>Brotherly Love, Relief, and Truth</a:t>
            </a:r>
            <a:r>
              <a:rPr lang="en-US" sz="3200" dirty="0">
                <a:solidFill>
                  <a:srgbClr val="002060"/>
                </a:solidFill>
              </a:rPr>
              <a:t> </a:t>
            </a:r>
            <a:endParaRPr lang="hu-HU" sz="3200" dirty="0">
              <a:solidFill>
                <a:srgbClr val="002060"/>
              </a:solidFill>
            </a:endParaRPr>
          </a:p>
        </p:txBody>
      </p:sp>
    </p:spTree>
    <p:extLst>
      <p:ext uri="{BB962C8B-B14F-4D97-AF65-F5344CB8AC3E}">
        <p14:creationId xmlns:p14="http://schemas.microsoft.com/office/powerpoint/2010/main" val="1778177182"/>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53BF7-8535-E6C6-D8AD-05ABF18116C0}"/>
            </a:ext>
          </a:extLst>
        </p:cNvPr>
        <p:cNvGrpSpPr/>
        <p:nvPr/>
      </p:nvGrpSpPr>
      <p:grpSpPr>
        <a:xfrm>
          <a:off x="0" y="0"/>
          <a:ext cx="0" cy="0"/>
          <a:chOff x="0" y="0"/>
          <a:chExt cx="0" cy="0"/>
        </a:xfrm>
      </p:grpSpPr>
      <p:sp>
        <p:nvSpPr>
          <p:cNvPr id="4" name="Keret 3">
            <a:extLst>
              <a:ext uri="{FF2B5EF4-FFF2-40B4-BE49-F238E27FC236}">
                <a16:creationId xmlns:a16="http://schemas.microsoft.com/office/drawing/2014/main" id="{3CD49AB3-9CFC-57C6-8D16-49F9AA45EAC9}"/>
              </a:ext>
              <a:ext uri="{C183D7F6-B498-43B3-948B-1728B52AA6E4}">
                <adec:decorative xmlns:adec="http://schemas.microsoft.com/office/drawing/2017/decorative" val="1"/>
              </a:ext>
            </a:extLst>
          </p:cNvPr>
          <p:cNvSpPr/>
          <p:nvPr/>
        </p:nvSpPr>
        <p:spPr>
          <a:xfrm>
            <a:off x="0" y="0"/>
            <a:ext cx="12192000" cy="6951518"/>
          </a:xfrm>
          <a:prstGeom prst="frame">
            <a:avLst>
              <a:gd name="adj1" fmla="val 36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9" name="Háromszög 8">
            <a:extLst>
              <a:ext uri="{FF2B5EF4-FFF2-40B4-BE49-F238E27FC236}">
                <a16:creationId xmlns:a16="http://schemas.microsoft.com/office/drawing/2014/main" id="{9D768229-47C2-1658-D74F-357D41AFEBF5}"/>
              </a:ext>
              <a:ext uri="{C183D7F6-B498-43B3-948B-1728B52AA6E4}">
                <adec:decorative xmlns:adec="http://schemas.microsoft.com/office/drawing/2017/decorative" val="1"/>
              </a:ext>
            </a:extLst>
          </p:cNvPr>
          <p:cNvSpPr/>
          <p:nvPr/>
        </p:nvSpPr>
        <p:spPr>
          <a:xfrm rot="10800000">
            <a:off x="235527" y="238990"/>
            <a:ext cx="11720946" cy="1228796"/>
          </a:xfrm>
          <a:prstGeom prst="triangle">
            <a:avLst>
              <a:gd name="adj" fmla="val 497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7" name="Kép 16" descr="A képen szimbólum, rajz, vázlat, embléma látható">
            <a:extLst>
              <a:ext uri="{FF2B5EF4-FFF2-40B4-BE49-F238E27FC236}">
                <a16:creationId xmlns:a16="http://schemas.microsoft.com/office/drawing/2014/main" id="{92CADB66-ED5D-C844-B5A7-42F6063EC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134" y="2648575"/>
            <a:ext cx="3830782" cy="3830782"/>
          </a:xfrm>
          <a:prstGeom prst="rect">
            <a:avLst/>
          </a:prstGeom>
        </p:spPr>
      </p:pic>
      <p:sp>
        <p:nvSpPr>
          <p:cNvPr id="19" name="Szövegdoboz 18">
            <a:extLst>
              <a:ext uri="{FF2B5EF4-FFF2-40B4-BE49-F238E27FC236}">
                <a16:creationId xmlns:a16="http://schemas.microsoft.com/office/drawing/2014/main" id="{FBD6C868-78FA-CABC-3803-074990863B9C}"/>
              </a:ext>
            </a:extLst>
          </p:cNvPr>
          <p:cNvSpPr txBox="1"/>
          <p:nvPr/>
        </p:nvSpPr>
        <p:spPr>
          <a:xfrm>
            <a:off x="235527" y="221531"/>
            <a:ext cx="11641282" cy="646331"/>
          </a:xfrm>
          <a:prstGeom prst="rect">
            <a:avLst/>
          </a:prstGeom>
          <a:noFill/>
        </p:spPr>
        <p:txBody>
          <a:bodyPr wrap="square">
            <a:spAutoFit/>
          </a:bodyPr>
          <a:lstStyle/>
          <a:p>
            <a:pPr algn="ctr"/>
            <a:r>
              <a:rPr lang="en-US" sz="3200" noProof="0" dirty="0">
                <a:solidFill>
                  <a:schemeClr val="bg1"/>
                </a:solidFill>
              </a:rPr>
              <a:t>Freemasonry</a:t>
            </a:r>
            <a:r>
              <a:rPr lang="en-US" sz="3600" noProof="0" dirty="0">
                <a:solidFill>
                  <a:schemeClr val="bg1"/>
                </a:solidFill>
              </a:rPr>
              <a:t> educational series</a:t>
            </a:r>
          </a:p>
        </p:txBody>
      </p:sp>
      <p:sp>
        <p:nvSpPr>
          <p:cNvPr id="2" name="Szövegdoboz 1">
            <a:extLst>
              <a:ext uri="{FF2B5EF4-FFF2-40B4-BE49-F238E27FC236}">
                <a16:creationId xmlns:a16="http://schemas.microsoft.com/office/drawing/2014/main" id="{7BB74897-A540-0079-C115-C49203128715}"/>
              </a:ext>
            </a:extLst>
          </p:cNvPr>
          <p:cNvSpPr txBox="1"/>
          <p:nvPr/>
        </p:nvSpPr>
        <p:spPr>
          <a:xfrm>
            <a:off x="4428249" y="2166634"/>
            <a:ext cx="6023439" cy="3477875"/>
          </a:xfrm>
          <a:prstGeom prst="rect">
            <a:avLst/>
          </a:prstGeom>
          <a:noFill/>
        </p:spPr>
        <p:txBody>
          <a:bodyPr wrap="square" rtlCol="0">
            <a:spAutoFit/>
          </a:bodyPr>
          <a:lstStyle/>
          <a:p>
            <a:pPr algn="ctr"/>
            <a:r>
              <a:rPr lang="hu-HU" sz="6000" b="1" dirty="0">
                <a:solidFill>
                  <a:srgbClr val="0070C0"/>
                </a:solidFill>
              </a:rPr>
              <a:t>ORATORS.INFO</a:t>
            </a:r>
          </a:p>
          <a:p>
            <a:pPr algn="ctr"/>
            <a:r>
              <a:rPr lang="hu-HU" sz="4000" b="1" dirty="0">
                <a:solidFill>
                  <a:srgbClr val="0070C0"/>
                </a:solidFill>
                <a:hlinkClick r:id="rId4"/>
              </a:rPr>
              <a:t>https://orators.blog/</a:t>
            </a:r>
            <a:endParaRPr lang="hu-HU" sz="4000" b="1" dirty="0">
              <a:solidFill>
                <a:srgbClr val="0070C0"/>
              </a:solidFill>
            </a:endParaRPr>
          </a:p>
          <a:p>
            <a:pPr algn="ctr"/>
            <a:r>
              <a:rPr lang="hu-HU" sz="4000" b="1" dirty="0">
                <a:solidFill>
                  <a:srgbClr val="0070C0"/>
                </a:solidFill>
              </a:rPr>
              <a:t>https://orators.blog/2026/07/25/the-ethics-is-the-study-of-morality/</a:t>
            </a:r>
          </a:p>
        </p:txBody>
      </p:sp>
      <p:sp>
        <p:nvSpPr>
          <p:cNvPr id="5" name="Dia számának helye 5">
            <a:extLst>
              <a:ext uri="{FF2B5EF4-FFF2-40B4-BE49-F238E27FC236}">
                <a16:creationId xmlns:a16="http://schemas.microsoft.com/office/drawing/2014/main" id="{427EF7F2-EF21-FA8A-F1A0-830772DFC6E4}"/>
              </a:ext>
            </a:extLst>
          </p:cNvPr>
          <p:cNvSpPr txBox="1">
            <a:spLocks/>
          </p:cNvSpPr>
          <p:nvPr/>
        </p:nvSpPr>
        <p:spPr>
          <a:xfrm>
            <a:off x="235527" y="6271344"/>
            <a:ext cx="66634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hu-HU" sz="1600" b="1">
                <a:ln w="0"/>
                <a:solidFill>
                  <a:schemeClr val="accent4">
                    <a:lumMod val="50000"/>
                  </a:schemeClr>
                </a:solidFill>
              </a:rPr>
              <a:t> </a:t>
            </a:r>
            <a:fld id="{CF66FB3B-1690-42D8-96B0-207DB2658D35}" type="slidenum">
              <a:rPr lang="hu-HU" sz="1600" b="1" smtClean="0">
                <a:ln w="0"/>
                <a:solidFill>
                  <a:schemeClr val="accent4">
                    <a:lumMod val="50000"/>
                  </a:schemeClr>
                </a:solidFill>
              </a:rPr>
              <a:pPr algn="l"/>
              <a:t>20</a:t>
            </a:fld>
            <a:endParaRPr lang="hu-HU" sz="1600" b="1" dirty="0">
              <a:ln w="0"/>
              <a:solidFill>
                <a:schemeClr val="accent4">
                  <a:lumMod val="50000"/>
                </a:schemeClr>
              </a:solidFill>
            </a:endParaRPr>
          </a:p>
        </p:txBody>
      </p:sp>
    </p:spTree>
    <p:extLst>
      <p:ext uri="{BB962C8B-B14F-4D97-AF65-F5344CB8AC3E}">
        <p14:creationId xmlns:p14="http://schemas.microsoft.com/office/powerpoint/2010/main" val="3139692327"/>
      </p:ext>
    </p:extLst>
  </p:cSld>
  <p:clrMapOvr>
    <a:masterClrMapping/>
  </p:clrMapOvr>
  <p:transition spd="slow">
    <p:wipe/>
  </p:transition>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reemason_basic.potx" id="{B8A8DE27-618C-412C-80FD-7FFB697FD094}" vid="{69F743A7-35D2-40A8-A85B-DE33E98008E9}"/>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8172</TotalTime>
  <Words>2774</Words>
  <Application>Microsoft Office PowerPoint</Application>
  <PresentationFormat>Szélesvásznú</PresentationFormat>
  <Paragraphs>296</Paragraphs>
  <Slides>20</Slides>
  <Notes>20</Notes>
  <HiddenSlides>0</HiddenSlides>
  <MMClips>0</MMClips>
  <ScaleCrop>false</ScaleCrop>
  <HeadingPairs>
    <vt:vector size="6" baseType="variant">
      <vt:variant>
        <vt:lpstr>Használt betűtípusok</vt:lpstr>
      </vt:variant>
      <vt:variant>
        <vt:i4>4</vt:i4>
      </vt:variant>
      <vt:variant>
        <vt:lpstr>Téma</vt:lpstr>
      </vt:variant>
      <vt:variant>
        <vt:i4>1</vt:i4>
      </vt:variant>
      <vt:variant>
        <vt:lpstr>Diacímek</vt:lpstr>
      </vt:variant>
      <vt:variant>
        <vt:i4>20</vt:i4>
      </vt:variant>
    </vt:vector>
  </HeadingPairs>
  <TitlesOfParts>
    <vt:vector size="25" baseType="lpstr">
      <vt:lpstr>Aptos</vt:lpstr>
      <vt:lpstr>Aptos Display</vt:lpstr>
      <vt:lpstr>Arial</vt:lpstr>
      <vt:lpstr>Wingdings</vt:lpstr>
      <vt:lpstr>Office-téma</vt:lpstr>
      <vt:lpstr>  Ethics is the study of morality</vt:lpstr>
      <vt:lpstr>  Ethics is the study of morality</vt:lpstr>
      <vt:lpstr>  What Is Ethics?</vt:lpstr>
      <vt:lpstr>  What Is Ethics?</vt:lpstr>
      <vt:lpstr>  What Is Ethics?</vt:lpstr>
      <vt:lpstr>  The Nature of Masonic Ethic </vt:lpstr>
      <vt:lpstr>  The Foundations of Masonic Ethics </vt:lpstr>
      <vt:lpstr>  The Principal Elements of Freemasonry </vt:lpstr>
      <vt:lpstr>  The Principal Elements of Freemasonry </vt:lpstr>
      <vt:lpstr>  The Principal Elements of Freemasonry </vt:lpstr>
      <vt:lpstr>  The Values </vt:lpstr>
      <vt:lpstr>  The Ethical Principles </vt:lpstr>
      <vt:lpstr>  The Code of Conduct </vt:lpstr>
      <vt:lpstr>The comparison</vt:lpstr>
      <vt:lpstr>The comparison</vt:lpstr>
      <vt:lpstr>The comparison</vt:lpstr>
      <vt:lpstr>Ethical Standards of Freemasonry in New York State</vt:lpstr>
      <vt:lpstr>Ethical Standards of Freemasonry in New York State</vt:lpstr>
      <vt:lpstr>PowerPoint-bemutató</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Thomas Barat</dc:creator>
  <cp:lastModifiedBy>Thomas Barat</cp:lastModifiedBy>
  <cp:revision>11</cp:revision>
  <dcterms:created xsi:type="dcterms:W3CDTF">2025-10-23T21:14:07Z</dcterms:created>
  <dcterms:modified xsi:type="dcterms:W3CDTF">2026-10-01T00:10:50Z</dcterms:modified>
</cp:coreProperties>
</file>